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83" r:id="rId5"/>
    <p:sldMasterId id="2147483706" r:id="rId6"/>
    <p:sldMasterId id="2147483755" r:id="rId7"/>
    <p:sldMasterId id="2147483768" r:id="rId8"/>
    <p:sldMasterId id="2147483802" r:id="rId9"/>
  </p:sldMasterIdLst>
  <p:notesMasterIdLst>
    <p:notesMasterId r:id="rId33"/>
  </p:notesMasterIdLst>
  <p:sldIdLst>
    <p:sldId id="2145706892" r:id="rId10"/>
    <p:sldId id="2145706900" r:id="rId11"/>
    <p:sldId id="2145706975" r:id="rId12"/>
    <p:sldId id="2145706976" r:id="rId13"/>
    <p:sldId id="2145706856" r:id="rId14"/>
    <p:sldId id="2145706914" r:id="rId15"/>
    <p:sldId id="2145706895" r:id="rId16"/>
    <p:sldId id="2145706896" r:id="rId17"/>
    <p:sldId id="2145706938" r:id="rId18"/>
    <p:sldId id="2145706971" r:id="rId19"/>
    <p:sldId id="2145706913" r:id="rId20"/>
    <p:sldId id="2145706974" r:id="rId21"/>
    <p:sldId id="2145706977" r:id="rId22"/>
    <p:sldId id="2145706897" r:id="rId23"/>
    <p:sldId id="2145706932" r:id="rId24"/>
    <p:sldId id="2145706934" r:id="rId25"/>
    <p:sldId id="2145706906" r:id="rId26"/>
    <p:sldId id="2145706821" r:id="rId27"/>
    <p:sldId id="2145706819" r:id="rId28"/>
    <p:sldId id="2145706972" r:id="rId29"/>
    <p:sldId id="2145706933" r:id="rId30"/>
    <p:sldId id="2145706936" r:id="rId31"/>
    <p:sldId id="387" r:id="rId3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32D8F79-C343-4A0D-AFA5-0433C806870A}">
          <p14:sldIdLst>
            <p14:sldId id="2145706892"/>
            <p14:sldId id="2145706900"/>
            <p14:sldId id="2145706975"/>
            <p14:sldId id="2145706976"/>
            <p14:sldId id="2145706856"/>
            <p14:sldId id="2145706914"/>
            <p14:sldId id="2145706895"/>
            <p14:sldId id="2145706896"/>
            <p14:sldId id="2145706938"/>
            <p14:sldId id="2145706971"/>
            <p14:sldId id="2145706913"/>
            <p14:sldId id="2145706974"/>
            <p14:sldId id="2145706977"/>
            <p14:sldId id="2145706897"/>
            <p14:sldId id="2145706932"/>
            <p14:sldId id="2145706934"/>
            <p14:sldId id="2145706906"/>
            <p14:sldId id="2145706821"/>
            <p14:sldId id="2145706819"/>
            <p14:sldId id="2145706972"/>
            <p14:sldId id="2145706933"/>
            <p14:sldId id="2145706936"/>
          </p14:sldIdLst>
        </p14:section>
        <p14:section name="Výchozí oddíl" id="{AF6A40E2-4EE8-43D5-AFB8-FE26995F043A}">
          <p14:sldIdLst>
            <p14:sldId id="3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lná Pavlína" initials="VP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06B"/>
    <a:srgbClr val="43AF86"/>
    <a:srgbClr val="655289"/>
    <a:srgbClr val="AA9FBE"/>
    <a:srgbClr val="002060"/>
    <a:srgbClr val="C2C2C2"/>
    <a:srgbClr val="BFBFBF"/>
    <a:srgbClr val="40A67F"/>
    <a:srgbClr val="0D5BA3"/>
    <a:srgbClr val="F5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62CF4-5F41-4E0C-9580-577D6293D0F6}" v="606" dt="2024-06-04T11:39:52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15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6/11/relationships/changesInfo" Target="changesInfos/changesInfo1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ůstková Miriam" userId="d0078d83-9f2d-443e-b666-d902e8cccead" providerId="ADAL" clId="{05AD8439-41B7-4008-9FB0-8CE2E841738D}"/>
    <pc:docChg chg="custSel delSld modSld sldOrd delMainMaster modSection">
      <pc:chgData name="Šůstková Miriam" userId="d0078d83-9f2d-443e-b666-d902e8cccead" providerId="ADAL" clId="{05AD8439-41B7-4008-9FB0-8CE2E841738D}" dt="2024-06-03T17:17:52.943" v="39" actId="6549"/>
      <pc:docMkLst>
        <pc:docMk/>
      </pc:docMkLst>
      <pc:sldChg chg="ord">
        <pc:chgData name="Šůstková Miriam" userId="d0078d83-9f2d-443e-b666-d902e8cccead" providerId="ADAL" clId="{05AD8439-41B7-4008-9FB0-8CE2E841738D}" dt="2024-05-22T07:37:53.038" v="1"/>
        <pc:sldMkLst>
          <pc:docMk/>
          <pc:sldMk cId="301499737" sldId="2145706821"/>
        </pc:sldMkLst>
      </pc:sldChg>
      <pc:sldChg chg="del">
        <pc:chgData name="Šůstková Miriam" userId="d0078d83-9f2d-443e-b666-d902e8cccead" providerId="ADAL" clId="{05AD8439-41B7-4008-9FB0-8CE2E841738D}" dt="2024-05-22T12:16:09.683" v="11" actId="47"/>
        <pc:sldMkLst>
          <pc:docMk/>
          <pc:sldMk cId="231942544" sldId="2145706829"/>
        </pc:sldMkLst>
      </pc:sldChg>
      <pc:sldChg chg="modSp mod">
        <pc:chgData name="Šůstková Miriam" userId="d0078d83-9f2d-443e-b666-d902e8cccead" providerId="ADAL" clId="{05AD8439-41B7-4008-9FB0-8CE2E841738D}" dt="2024-06-03T17:12:18.607" v="37" actId="20577"/>
        <pc:sldMkLst>
          <pc:docMk/>
          <pc:sldMk cId="4172257208" sldId="2145706914"/>
        </pc:sldMkLst>
        <pc:spChg chg="mod">
          <ac:chgData name="Šůstková Miriam" userId="d0078d83-9f2d-443e-b666-d902e8cccead" providerId="ADAL" clId="{05AD8439-41B7-4008-9FB0-8CE2E841738D}" dt="2024-06-03T17:12:07.458" v="34" actId="20577"/>
          <ac:spMkLst>
            <pc:docMk/>
            <pc:sldMk cId="4172257208" sldId="2145706914"/>
            <ac:spMk id="26" creationId="{C3DCAF49-FE73-DF46-13FD-071D9371AD49}"/>
          </ac:spMkLst>
        </pc:spChg>
        <pc:spChg chg="mod">
          <ac:chgData name="Šůstková Miriam" userId="d0078d83-9f2d-443e-b666-d902e8cccead" providerId="ADAL" clId="{05AD8439-41B7-4008-9FB0-8CE2E841738D}" dt="2024-06-03T17:12:18.607" v="37" actId="20577"/>
          <ac:spMkLst>
            <pc:docMk/>
            <pc:sldMk cId="4172257208" sldId="2145706914"/>
            <ac:spMk id="29" creationId="{63165C1E-2B11-1069-38AC-952EB8515065}"/>
          </ac:spMkLst>
        </pc:spChg>
      </pc:sldChg>
      <pc:sldChg chg="delSp mod">
        <pc:chgData name="Šůstková Miriam" userId="d0078d83-9f2d-443e-b666-d902e8cccead" providerId="ADAL" clId="{05AD8439-41B7-4008-9FB0-8CE2E841738D}" dt="2024-06-03T17:15:22.996" v="38" actId="478"/>
        <pc:sldMkLst>
          <pc:docMk/>
          <pc:sldMk cId="3711269345" sldId="2145706932"/>
        </pc:sldMkLst>
        <pc:graphicFrameChg chg="del">
          <ac:chgData name="Šůstková Miriam" userId="d0078d83-9f2d-443e-b666-d902e8cccead" providerId="ADAL" clId="{05AD8439-41B7-4008-9FB0-8CE2E841738D}" dt="2024-06-03T17:15:22.996" v="38" actId="478"/>
          <ac:graphicFrameMkLst>
            <pc:docMk/>
            <pc:sldMk cId="3711269345" sldId="2145706932"/>
            <ac:graphicFrameMk id="5" creationId="{B0EB1950-E1D7-603C-8B0A-0DC29378366C}"/>
          </ac:graphicFrameMkLst>
        </pc:graphicFrameChg>
      </pc:sldChg>
      <pc:sldChg chg="modSp mod">
        <pc:chgData name="Šůstková Miriam" userId="d0078d83-9f2d-443e-b666-d902e8cccead" providerId="ADAL" clId="{05AD8439-41B7-4008-9FB0-8CE2E841738D}" dt="2024-06-03T17:17:52.943" v="39" actId="6549"/>
        <pc:sldMkLst>
          <pc:docMk/>
          <pc:sldMk cId="3300564414" sldId="2145706934"/>
        </pc:sldMkLst>
        <pc:spChg chg="mod">
          <ac:chgData name="Šůstková Miriam" userId="d0078d83-9f2d-443e-b666-d902e8cccead" providerId="ADAL" clId="{05AD8439-41B7-4008-9FB0-8CE2E841738D}" dt="2024-06-03T17:17:52.943" v="39" actId="6549"/>
          <ac:spMkLst>
            <pc:docMk/>
            <pc:sldMk cId="3300564414" sldId="2145706934"/>
            <ac:spMk id="16" creationId="{C0DCE889-2958-3B80-9689-F0D6E46D66E3}"/>
          </ac:spMkLst>
        </pc:spChg>
      </pc:sldChg>
      <pc:sldChg chg="modSp mod">
        <pc:chgData name="Šůstková Miriam" userId="d0078d83-9f2d-443e-b666-d902e8cccead" providerId="ADAL" clId="{05AD8439-41B7-4008-9FB0-8CE2E841738D}" dt="2024-05-22T12:34:42.327" v="32" actId="6549"/>
        <pc:sldMkLst>
          <pc:docMk/>
          <pc:sldMk cId="2756620022" sldId="2145706936"/>
        </pc:sldMkLst>
        <pc:spChg chg="mod">
          <ac:chgData name="Šůstková Miriam" userId="d0078d83-9f2d-443e-b666-d902e8cccead" providerId="ADAL" clId="{05AD8439-41B7-4008-9FB0-8CE2E841738D}" dt="2024-05-22T12:34:42.327" v="32" actId="6549"/>
          <ac:spMkLst>
            <pc:docMk/>
            <pc:sldMk cId="2756620022" sldId="2145706936"/>
            <ac:spMk id="5" creationId="{11AA8279-310F-2655-0D43-46B9CCA0C250}"/>
          </ac:spMkLst>
        </pc:spChg>
        <pc:spChg chg="mod">
          <ac:chgData name="Šůstková Miriam" userId="d0078d83-9f2d-443e-b666-d902e8cccead" providerId="ADAL" clId="{05AD8439-41B7-4008-9FB0-8CE2E841738D}" dt="2024-05-22T10:39:44.846" v="10" actId="108"/>
          <ac:spMkLst>
            <pc:docMk/>
            <pc:sldMk cId="2756620022" sldId="2145706936"/>
            <ac:spMk id="10" creationId="{472207BA-0651-01C9-ABBD-B4CC3F3F1A76}"/>
          </ac:spMkLst>
        </pc:spChg>
      </pc:sldChg>
      <pc:sldChg chg="del">
        <pc:chgData name="Šůstková Miriam" userId="d0078d83-9f2d-443e-b666-d902e8cccead" providerId="ADAL" clId="{05AD8439-41B7-4008-9FB0-8CE2E841738D}" dt="2024-05-22T12:26:44.910" v="15" actId="47"/>
        <pc:sldMkLst>
          <pc:docMk/>
          <pc:sldMk cId="1061808845" sldId="2145706939"/>
        </pc:sldMkLst>
      </pc:sldChg>
      <pc:sldChg chg="del">
        <pc:chgData name="Šůstková Miriam" userId="d0078d83-9f2d-443e-b666-d902e8cccead" providerId="ADAL" clId="{05AD8439-41B7-4008-9FB0-8CE2E841738D}" dt="2024-05-22T12:26:43.058" v="14" actId="47"/>
        <pc:sldMkLst>
          <pc:docMk/>
          <pc:sldMk cId="3718052050" sldId="2145706945"/>
        </pc:sldMkLst>
      </pc:sldChg>
      <pc:sldChg chg="del">
        <pc:chgData name="Šůstková Miriam" userId="d0078d83-9f2d-443e-b666-d902e8cccead" providerId="ADAL" clId="{05AD8439-41B7-4008-9FB0-8CE2E841738D}" dt="2024-05-22T12:16:11.467" v="12" actId="47"/>
        <pc:sldMkLst>
          <pc:docMk/>
          <pc:sldMk cId="1030796859" sldId="2145706970"/>
        </pc:sldMkLst>
      </pc:sldChg>
      <pc:sldChg chg="del">
        <pc:chgData name="Šůstková Miriam" userId="d0078d83-9f2d-443e-b666-d902e8cccead" providerId="ADAL" clId="{05AD8439-41B7-4008-9FB0-8CE2E841738D}" dt="2024-05-22T12:26:41.079" v="13" actId="47"/>
        <pc:sldMkLst>
          <pc:docMk/>
          <pc:sldMk cId="1305869344" sldId="2145706973"/>
        </pc:sldMkLst>
      </pc:sldChg>
      <pc:sldMasterChg chg="del delSldLayout">
        <pc:chgData name="Šůstková Miriam" userId="d0078d83-9f2d-443e-b666-d902e8cccead" providerId="ADAL" clId="{05AD8439-41B7-4008-9FB0-8CE2E841738D}" dt="2024-05-22T12:26:44.910" v="15" actId="47"/>
        <pc:sldMasterMkLst>
          <pc:docMk/>
          <pc:sldMasterMk cId="4196646821" sldId="2147483848"/>
        </pc:sldMasterMkLst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2244473467" sldId="2147483849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2630321470" sldId="2147483850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202236823" sldId="2147483851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2945580333" sldId="2147483852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178564873" sldId="2147483853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1600232779" sldId="2147483854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2179176546" sldId="2147483855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2019400075" sldId="2147483856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1720077072" sldId="2147483857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1312749436" sldId="2147483858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4072847411" sldId="2147483859"/>
          </pc:sldLayoutMkLst>
        </pc:sldLayoutChg>
        <pc:sldLayoutChg chg="del">
          <pc:chgData name="Šůstková Miriam" userId="d0078d83-9f2d-443e-b666-d902e8cccead" providerId="ADAL" clId="{05AD8439-41B7-4008-9FB0-8CE2E841738D}" dt="2024-05-22T12:26:44.910" v="15" actId="47"/>
          <pc:sldLayoutMkLst>
            <pc:docMk/>
            <pc:sldMasterMk cId="4196646821" sldId="2147483848"/>
            <pc:sldLayoutMk cId="584368925" sldId="2147483860"/>
          </pc:sldLayoutMkLst>
        </pc:sldLayoutChg>
      </pc:sldMasterChg>
    </pc:docChg>
  </pc:docChgLst>
  <pc:docChgLst>
    <pc:chgData name="Sliwková Pavla" userId="6880fc21-a7e5-4a53-beb0-f78697251af6" providerId="ADAL" clId="{A6962CF4-5F41-4E0C-9580-577D6293D0F6}"/>
    <pc:docChg chg="undo redo custSel addSld delSld modSld sldOrd delMainMaster modSection">
      <pc:chgData name="Sliwková Pavla" userId="6880fc21-a7e5-4a53-beb0-f78697251af6" providerId="ADAL" clId="{A6962CF4-5F41-4E0C-9580-577D6293D0F6}" dt="2024-06-04T11:39:52.109" v="5153" actId="20577"/>
      <pc:docMkLst>
        <pc:docMk/>
      </pc:docMkLst>
      <pc:sldChg chg="addSp delSp modSp del mod">
        <pc:chgData name="Sliwková Pavla" userId="6880fc21-a7e5-4a53-beb0-f78697251af6" providerId="ADAL" clId="{A6962CF4-5F41-4E0C-9580-577D6293D0F6}" dt="2024-05-21T14:07:51.266" v="121" actId="47"/>
        <pc:sldMkLst>
          <pc:docMk/>
          <pc:sldMk cId="0" sldId="258"/>
        </pc:sldMkLst>
        <pc:spChg chg="mod ord">
          <ac:chgData name="Sliwková Pavla" userId="6880fc21-a7e5-4a53-beb0-f78697251af6" providerId="ADAL" clId="{A6962CF4-5F41-4E0C-9580-577D6293D0F6}" dt="2024-05-21T14:01:14.388" v="31" actId="26606"/>
          <ac:spMkLst>
            <pc:docMk/>
            <pc:sldMk cId="0" sldId="258"/>
            <ac:spMk id="1805365628" creationId="{00000000-0000-0000-0000-000000000000}"/>
          </ac:spMkLst>
        </pc:spChg>
        <pc:picChg chg="add mod">
          <ac:chgData name="Sliwková Pavla" userId="6880fc21-a7e5-4a53-beb0-f78697251af6" providerId="ADAL" clId="{A6962CF4-5F41-4E0C-9580-577D6293D0F6}" dt="2024-05-21T14:02:48.295" v="77" actId="1076"/>
          <ac:picMkLst>
            <pc:docMk/>
            <pc:sldMk cId="0" sldId="258"/>
            <ac:picMk id="2" creationId="{6EC023DC-17B0-FAA5-6FA8-37436FCD11D7}"/>
          </ac:picMkLst>
        </pc:picChg>
        <pc:picChg chg="del">
          <ac:chgData name="Sliwková Pavla" userId="6880fc21-a7e5-4a53-beb0-f78697251af6" providerId="ADAL" clId="{A6962CF4-5F41-4E0C-9580-577D6293D0F6}" dt="2024-05-21T14:01:02.206" v="25" actId="478"/>
          <ac:picMkLst>
            <pc:docMk/>
            <pc:sldMk cId="0" sldId="258"/>
            <ac:picMk id="963564796" creationId="{00000000-0000-0000-0000-000000000000}"/>
          </ac:picMkLst>
        </pc:picChg>
      </pc:sldChg>
      <pc:sldChg chg="addSp delSp modSp del mod modNotesTx">
        <pc:chgData name="Sliwková Pavla" userId="6880fc21-a7e5-4a53-beb0-f78697251af6" providerId="ADAL" clId="{A6962CF4-5F41-4E0C-9580-577D6293D0F6}" dt="2024-05-21T14:07:56.003" v="122" actId="47"/>
        <pc:sldMkLst>
          <pc:docMk/>
          <pc:sldMk cId="0" sldId="259"/>
        </pc:sldMkLst>
        <pc:spChg chg="mod">
          <ac:chgData name="Sliwková Pavla" userId="6880fc21-a7e5-4a53-beb0-f78697251af6" providerId="ADAL" clId="{A6962CF4-5F41-4E0C-9580-577D6293D0F6}" dt="2024-05-21T14:01:48.211" v="38" actId="1076"/>
          <ac:spMkLst>
            <pc:docMk/>
            <pc:sldMk cId="0" sldId="259"/>
            <ac:spMk id="2" creationId="{1C29BF62-0F38-4792-8CD1-2A001771DFDD}"/>
          </ac:spMkLst>
        </pc:spChg>
        <pc:picChg chg="add mod">
          <ac:chgData name="Sliwková Pavla" userId="6880fc21-a7e5-4a53-beb0-f78697251af6" providerId="ADAL" clId="{A6962CF4-5F41-4E0C-9580-577D6293D0F6}" dt="2024-05-21T14:01:58.027" v="45" actId="1076"/>
          <ac:picMkLst>
            <pc:docMk/>
            <pc:sldMk cId="0" sldId="259"/>
            <ac:picMk id="3" creationId="{68C04FB1-2867-AAD1-14FD-229D4AC7F9F7}"/>
          </ac:picMkLst>
        </pc:picChg>
        <pc:picChg chg="del">
          <ac:chgData name="Sliwková Pavla" userId="6880fc21-a7e5-4a53-beb0-f78697251af6" providerId="ADAL" clId="{A6962CF4-5F41-4E0C-9580-577D6293D0F6}" dt="2024-05-21T14:01:43.900" v="35" actId="478"/>
          <ac:picMkLst>
            <pc:docMk/>
            <pc:sldMk cId="0" sldId="259"/>
            <ac:picMk id="1205803929" creationId="{00000000-0000-0000-0000-000000000000}"/>
          </ac:picMkLst>
        </pc:picChg>
      </pc:sldChg>
      <pc:sldChg chg="addSp delSp modSp mod">
        <pc:chgData name="Sliwková Pavla" userId="6880fc21-a7e5-4a53-beb0-f78697251af6" providerId="ADAL" clId="{A6962CF4-5F41-4E0C-9580-577D6293D0F6}" dt="2024-05-22T11:09:25.976" v="3331" actId="478"/>
        <pc:sldMkLst>
          <pc:docMk/>
          <pc:sldMk cId="0" sldId="387"/>
        </pc:sldMkLst>
        <pc:picChg chg="add del mod">
          <ac:chgData name="Sliwková Pavla" userId="6880fc21-a7e5-4a53-beb0-f78697251af6" providerId="ADAL" clId="{A6962CF4-5F41-4E0C-9580-577D6293D0F6}" dt="2024-05-22T11:09:25.976" v="3331" actId="478"/>
          <ac:picMkLst>
            <pc:docMk/>
            <pc:sldMk cId="0" sldId="387"/>
            <ac:picMk id="3" creationId="{7469EDA5-09E8-583E-23EF-7F348389BFAD}"/>
          </ac:picMkLst>
        </pc:picChg>
      </pc:sldChg>
      <pc:sldChg chg="addSp delSp modSp mod">
        <pc:chgData name="Sliwková Pavla" userId="6880fc21-a7e5-4a53-beb0-f78697251af6" providerId="ADAL" clId="{A6962CF4-5F41-4E0C-9580-577D6293D0F6}" dt="2024-06-04T11:28:41.041" v="4899" actId="478"/>
        <pc:sldMkLst>
          <pc:docMk/>
          <pc:sldMk cId="17156414" sldId="2145706819"/>
        </pc:sldMkLst>
        <pc:spChg chg="add mod">
          <ac:chgData name="Sliwková Pavla" userId="6880fc21-a7e5-4a53-beb0-f78697251af6" providerId="ADAL" clId="{A6962CF4-5F41-4E0C-9580-577D6293D0F6}" dt="2024-06-04T11:28:19.928" v="4896" actId="1076"/>
          <ac:spMkLst>
            <pc:docMk/>
            <pc:sldMk cId="17156414" sldId="2145706819"/>
            <ac:spMk id="6" creationId="{D84E60D6-0A2D-E3F2-C48F-097FF0BD93C2}"/>
          </ac:spMkLst>
        </pc:spChg>
        <pc:spChg chg="add mod">
          <ac:chgData name="Sliwková Pavla" userId="6880fc21-a7e5-4a53-beb0-f78697251af6" providerId="ADAL" clId="{A6962CF4-5F41-4E0C-9580-577D6293D0F6}" dt="2024-06-04T11:28:36.500" v="4898" actId="1076"/>
          <ac:spMkLst>
            <pc:docMk/>
            <pc:sldMk cId="17156414" sldId="2145706819"/>
            <ac:spMk id="9" creationId="{93FBE75B-5AAD-1C56-DD2C-A4CC82765453}"/>
          </ac:spMkLst>
        </pc:spChg>
        <pc:spChg chg="del">
          <ac:chgData name="Sliwková Pavla" userId="6880fc21-a7e5-4a53-beb0-f78697251af6" providerId="ADAL" clId="{A6962CF4-5F41-4E0C-9580-577D6293D0F6}" dt="2024-06-04T11:28:41.041" v="4899" actId="478"/>
          <ac:spMkLst>
            <pc:docMk/>
            <pc:sldMk cId="17156414" sldId="2145706819"/>
            <ac:spMk id="62" creationId="{F60D26E5-1DB4-A23A-5A56-1D570C619EDD}"/>
          </ac:spMkLst>
        </pc:spChg>
        <pc:spChg chg="mod">
          <ac:chgData name="Sliwková Pavla" userId="6880fc21-a7e5-4a53-beb0-f78697251af6" providerId="ADAL" clId="{A6962CF4-5F41-4E0C-9580-577D6293D0F6}" dt="2024-06-04T11:28:09.022" v="4894" actId="1076"/>
          <ac:spMkLst>
            <pc:docMk/>
            <pc:sldMk cId="17156414" sldId="2145706819"/>
            <ac:spMk id="67" creationId="{14E40DD7-3E28-30DA-AE64-1213093EEA13}"/>
          </ac:spMkLst>
        </pc:spChg>
      </pc:sldChg>
      <pc:sldChg chg="addSp delSp modSp mod modNotesTx">
        <pc:chgData name="Sliwková Pavla" userId="6880fc21-a7e5-4a53-beb0-f78697251af6" providerId="ADAL" clId="{A6962CF4-5F41-4E0C-9580-577D6293D0F6}" dt="2024-06-03T14:38:08.280" v="4171" actId="1076"/>
        <pc:sldMkLst>
          <pc:docMk/>
          <pc:sldMk cId="301499737" sldId="2145706821"/>
        </pc:sldMkLst>
        <pc:spChg chg="add del mod">
          <ac:chgData name="Sliwková Pavla" userId="6880fc21-a7e5-4a53-beb0-f78697251af6" providerId="ADAL" clId="{A6962CF4-5F41-4E0C-9580-577D6293D0F6}" dt="2024-05-21T15:08:53.095" v="2225" actId="478"/>
          <ac:spMkLst>
            <pc:docMk/>
            <pc:sldMk cId="301499737" sldId="2145706821"/>
            <ac:spMk id="6" creationId="{9A8DD17E-FDFA-48EA-0325-728F44D5396B}"/>
          </ac:spMkLst>
        </pc:spChg>
        <pc:spChg chg="mod">
          <ac:chgData name="Sliwková Pavla" userId="6880fc21-a7e5-4a53-beb0-f78697251af6" providerId="ADAL" clId="{A6962CF4-5F41-4E0C-9580-577D6293D0F6}" dt="2024-06-03T14:38:08.280" v="4171" actId="1076"/>
          <ac:spMkLst>
            <pc:docMk/>
            <pc:sldMk cId="301499737" sldId="2145706821"/>
            <ac:spMk id="7" creationId="{ADF08EA5-CE24-31A0-0B0A-699EE5B4E93F}"/>
          </ac:spMkLst>
        </pc:spChg>
        <pc:spChg chg="mod">
          <ac:chgData name="Sliwková Pavla" userId="6880fc21-a7e5-4a53-beb0-f78697251af6" providerId="ADAL" clId="{A6962CF4-5F41-4E0C-9580-577D6293D0F6}" dt="2024-06-03T14:37:30.598" v="4162" actId="1076"/>
          <ac:spMkLst>
            <pc:docMk/>
            <pc:sldMk cId="301499737" sldId="2145706821"/>
            <ac:spMk id="9" creationId="{9DCCA705-F0A9-BFB3-536E-D7C03C3BB164}"/>
          </ac:spMkLst>
        </pc:spChg>
        <pc:spChg chg="mod">
          <ac:chgData name="Sliwková Pavla" userId="6880fc21-a7e5-4a53-beb0-f78697251af6" providerId="ADAL" clId="{A6962CF4-5F41-4E0C-9580-577D6293D0F6}" dt="2024-06-03T14:36:35.023" v="4138" actId="1076"/>
          <ac:spMkLst>
            <pc:docMk/>
            <pc:sldMk cId="301499737" sldId="2145706821"/>
            <ac:spMk id="12" creationId="{C3248F32-F066-0875-9E7F-1AF802069642}"/>
          </ac:spMkLst>
        </pc:spChg>
        <pc:spChg chg="mod">
          <ac:chgData name="Sliwková Pavla" userId="6880fc21-a7e5-4a53-beb0-f78697251af6" providerId="ADAL" clId="{A6962CF4-5F41-4E0C-9580-577D6293D0F6}" dt="2024-05-21T15:07:30.710" v="1927" actId="1076"/>
          <ac:spMkLst>
            <pc:docMk/>
            <pc:sldMk cId="301499737" sldId="2145706821"/>
            <ac:spMk id="14" creationId="{D5CF39EF-9F99-1CFD-A2EC-F5325D45F4EA}"/>
          </ac:spMkLst>
        </pc:spChg>
      </pc:sldChg>
      <pc:sldChg chg="add del ord">
        <pc:chgData name="Sliwková Pavla" userId="6880fc21-a7e5-4a53-beb0-f78697251af6" providerId="ADAL" clId="{A6962CF4-5F41-4E0C-9580-577D6293D0F6}" dt="2024-05-21T14:59:36.117" v="1005" actId="47"/>
        <pc:sldMkLst>
          <pc:docMk/>
          <pc:sldMk cId="460613831" sldId="2145706825"/>
        </pc:sldMkLst>
      </pc:sldChg>
      <pc:sldChg chg="addSp modSp mod">
        <pc:chgData name="Sliwková Pavla" userId="6880fc21-a7e5-4a53-beb0-f78697251af6" providerId="ADAL" clId="{A6962CF4-5F41-4E0C-9580-577D6293D0F6}" dt="2024-05-21T14:55:57.651" v="977" actId="20577"/>
        <pc:sldMkLst>
          <pc:docMk/>
          <pc:sldMk cId="231942544" sldId="2145706829"/>
        </pc:sldMkLst>
        <pc:spChg chg="add mod">
          <ac:chgData name="Sliwková Pavla" userId="6880fc21-a7e5-4a53-beb0-f78697251af6" providerId="ADAL" clId="{A6962CF4-5F41-4E0C-9580-577D6293D0F6}" dt="2024-05-21T14:55:57.651" v="977" actId="20577"/>
          <ac:spMkLst>
            <pc:docMk/>
            <pc:sldMk cId="231942544" sldId="2145706829"/>
            <ac:spMk id="2" creationId="{6A016DF4-0AB5-2C14-DFAC-60096EBF2D5F}"/>
          </ac:spMkLst>
        </pc:spChg>
        <pc:spChg chg="mod">
          <ac:chgData name="Sliwková Pavla" userId="6880fc21-a7e5-4a53-beb0-f78697251af6" providerId="ADAL" clId="{A6962CF4-5F41-4E0C-9580-577D6293D0F6}" dt="2024-05-21T14:54:17.656" v="717" actId="13926"/>
          <ac:spMkLst>
            <pc:docMk/>
            <pc:sldMk cId="231942544" sldId="2145706829"/>
            <ac:spMk id="7" creationId="{E4BB77BB-04D6-3C3D-06D3-DB951B114260}"/>
          </ac:spMkLst>
        </pc:spChg>
        <pc:spChg chg="mod">
          <ac:chgData name="Sliwková Pavla" userId="6880fc21-a7e5-4a53-beb0-f78697251af6" providerId="ADAL" clId="{A6962CF4-5F41-4E0C-9580-577D6293D0F6}" dt="2024-05-21T14:54:15.476" v="716" actId="13926"/>
          <ac:spMkLst>
            <pc:docMk/>
            <pc:sldMk cId="231942544" sldId="2145706829"/>
            <ac:spMk id="29" creationId="{285471A3-CF0B-3296-026C-BB134C835B58}"/>
          </ac:spMkLst>
        </pc:spChg>
      </pc:sldChg>
      <pc:sldChg chg="modSp mod">
        <pc:chgData name="Sliwková Pavla" userId="6880fc21-a7e5-4a53-beb0-f78697251af6" providerId="ADAL" clId="{A6962CF4-5F41-4E0C-9580-577D6293D0F6}" dt="2024-05-21T14:00:35.974" v="3" actId="20577"/>
        <pc:sldMkLst>
          <pc:docMk/>
          <pc:sldMk cId="374594988" sldId="2145706892"/>
        </pc:sldMkLst>
        <pc:spChg chg="mod">
          <ac:chgData name="Sliwková Pavla" userId="6880fc21-a7e5-4a53-beb0-f78697251af6" providerId="ADAL" clId="{A6962CF4-5F41-4E0C-9580-577D6293D0F6}" dt="2024-05-21T14:00:35.974" v="3" actId="20577"/>
          <ac:spMkLst>
            <pc:docMk/>
            <pc:sldMk cId="374594988" sldId="2145706892"/>
            <ac:spMk id="2" creationId="{D9ABB382-A83B-8EDF-C0FB-0822742CD41B}"/>
          </ac:spMkLst>
        </pc:spChg>
      </pc:sldChg>
      <pc:sldChg chg="addSp modSp add del mod modNotesTx">
        <pc:chgData name="Sliwková Pavla" userId="6880fc21-a7e5-4a53-beb0-f78697251af6" providerId="ADAL" clId="{A6962CF4-5F41-4E0C-9580-577D6293D0F6}" dt="2024-06-04T11:17:26.205" v="4893" actId="1038"/>
        <pc:sldMkLst>
          <pc:docMk/>
          <pc:sldMk cId="379919875" sldId="2145706896"/>
        </pc:sldMkLst>
        <pc:spChg chg="mod">
          <ac:chgData name="Sliwková Pavla" userId="6880fc21-a7e5-4a53-beb0-f78697251af6" providerId="ADAL" clId="{A6962CF4-5F41-4E0C-9580-577D6293D0F6}" dt="2024-06-04T11:13:13.294" v="4887" actId="1076"/>
          <ac:spMkLst>
            <pc:docMk/>
            <pc:sldMk cId="379919875" sldId="2145706896"/>
            <ac:spMk id="4" creationId="{F4394843-0E98-4D2A-C7F4-91E8469555DD}"/>
          </ac:spMkLst>
        </pc:spChg>
        <pc:spChg chg="mod">
          <ac:chgData name="Sliwková Pavla" userId="6880fc21-a7e5-4a53-beb0-f78697251af6" providerId="ADAL" clId="{A6962CF4-5F41-4E0C-9580-577D6293D0F6}" dt="2024-06-04T11:13:13.294" v="4887" actId="1076"/>
          <ac:spMkLst>
            <pc:docMk/>
            <pc:sldMk cId="379919875" sldId="2145706896"/>
            <ac:spMk id="5" creationId="{B7AED291-60D5-6BE4-864D-727B9AF31AC1}"/>
          </ac:spMkLst>
        </pc:spChg>
        <pc:spChg chg="mod">
          <ac:chgData name="Sliwková Pavla" userId="6880fc21-a7e5-4a53-beb0-f78697251af6" providerId="ADAL" clId="{A6962CF4-5F41-4E0C-9580-577D6293D0F6}" dt="2024-06-04T11:15:46.079" v="4888" actId="14100"/>
          <ac:spMkLst>
            <pc:docMk/>
            <pc:sldMk cId="379919875" sldId="2145706896"/>
            <ac:spMk id="11" creationId="{70ABB174-25A6-C21E-5BE9-785A4909D50A}"/>
          </ac:spMkLst>
        </pc:spChg>
        <pc:spChg chg="mod">
          <ac:chgData name="Sliwková Pavla" userId="6880fc21-a7e5-4a53-beb0-f78697251af6" providerId="ADAL" clId="{A6962CF4-5F41-4E0C-9580-577D6293D0F6}" dt="2024-06-04T11:17:26.205" v="4893" actId="1038"/>
          <ac:spMkLst>
            <pc:docMk/>
            <pc:sldMk cId="379919875" sldId="2145706896"/>
            <ac:spMk id="13" creationId="{3B732718-994A-A934-7F2F-BD1808EE39A3}"/>
          </ac:spMkLst>
        </pc:spChg>
        <pc:spChg chg="add mod">
          <ac:chgData name="Sliwková Pavla" userId="6880fc21-a7e5-4a53-beb0-f78697251af6" providerId="ADAL" clId="{A6962CF4-5F41-4E0C-9580-577D6293D0F6}" dt="2024-06-04T11:15:54.507" v="4889" actId="1037"/>
          <ac:spMkLst>
            <pc:docMk/>
            <pc:sldMk cId="379919875" sldId="2145706896"/>
            <ac:spMk id="20" creationId="{F9A1C0F6-86DE-7C3C-FEAB-5BF08C6F9EF3}"/>
          </ac:spMkLst>
        </pc:spChg>
      </pc:sldChg>
      <pc:sldChg chg="addSp delSp modSp add del mod">
        <pc:chgData name="Sliwková Pavla" userId="6880fc21-a7e5-4a53-beb0-f78697251af6" providerId="ADAL" clId="{A6962CF4-5F41-4E0C-9580-577D6293D0F6}" dt="2024-06-04T11:28:44.709" v="4900" actId="478"/>
        <pc:sldMkLst>
          <pc:docMk/>
          <pc:sldMk cId="2395469770" sldId="2145706897"/>
        </pc:sldMkLst>
        <pc:spChg chg="add mod">
          <ac:chgData name="Sliwková Pavla" userId="6880fc21-a7e5-4a53-beb0-f78697251af6" providerId="ADAL" clId="{A6962CF4-5F41-4E0C-9580-577D6293D0F6}" dt="2024-06-04T11:07:12.361" v="4864" actId="164"/>
          <ac:spMkLst>
            <pc:docMk/>
            <pc:sldMk cId="2395469770" sldId="2145706897"/>
            <ac:spMk id="15" creationId="{6390A771-C12A-0D03-2E3B-D8EE7B4C6110}"/>
          </ac:spMkLst>
        </pc:spChg>
        <pc:spChg chg="del">
          <ac:chgData name="Sliwková Pavla" userId="6880fc21-a7e5-4a53-beb0-f78697251af6" providerId="ADAL" clId="{A6962CF4-5F41-4E0C-9580-577D6293D0F6}" dt="2024-06-04T11:28:44.709" v="4900" actId="478"/>
          <ac:spMkLst>
            <pc:docMk/>
            <pc:sldMk cId="2395469770" sldId="2145706897"/>
            <ac:spMk id="62" creationId="{F60D26E5-1DB4-A23A-5A56-1D570C619EDD}"/>
          </ac:spMkLst>
        </pc:spChg>
        <pc:spChg chg="mod">
          <ac:chgData name="Sliwková Pavla" userId="6880fc21-a7e5-4a53-beb0-f78697251af6" providerId="ADAL" clId="{A6962CF4-5F41-4E0C-9580-577D6293D0F6}" dt="2024-06-04T11:06:43.766" v="4859" actId="1076"/>
          <ac:spMkLst>
            <pc:docMk/>
            <pc:sldMk cId="2395469770" sldId="2145706897"/>
            <ac:spMk id="67" creationId="{14E40DD7-3E28-30DA-AE64-1213093EEA13}"/>
          </ac:spMkLst>
        </pc:spChg>
        <pc:spChg chg="mod">
          <ac:chgData name="Sliwková Pavla" userId="6880fc21-a7e5-4a53-beb0-f78697251af6" providerId="ADAL" clId="{A6962CF4-5F41-4E0C-9580-577D6293D0F6}" dt="2024-06-04T11:06:51.764" v="4862" actId="1076"/>
          <ac:spMkLst>
            <pc:docMk/>
            <pc:sldMk cId="2395469770" sldId="2145706897"/>
            <ac:spMk id="73" creationId="{0543251D-0AAA-F2EE-D3CB-2734891F2BDE}"/>
          </ac:spMkLst>
        </pc:spChg>
        <pc:grpChg chg="mod">
          <ac:chgData name="Sliwková Pavla" userId="6880fc21-a7e5-4a53-beb0-f78697251af6" providerId="ADAL" clId="{A6962CF4-5F41-4E0C-9580-577D6293D0F6}" dt="2024-06-04T11:07:12.361" v="4864" actId="164"/>
          <ac:grpSpMkLst>
            <pc:docMk/>
            <pc:sldMk cId="2395469770" sldId="2145706897"/>
            <ac:grpSpMk id="2" creationId="{A442A3E9-6E6D-A55C-384E-E4D499B142A5}"/>
          </ac:grpSpMkLst>
        </pc:grpChg>
        <pc:grpChg chg="mod">
          <ac:chgData name="Sliwková Pavla" userId="6880fc21-a7e5-4a53-beb0-f78697251af6" providerId="ADAL" clId="{A6962CF4-5F41-4E0C-9580-577D6293D0F6}" dt="2024-06-04T11:06:56.469" v="4863" actId="1076"/>
          <ac:grpSpMkLst>
            <pc:docMk/>
            <pc:sldMk cId="2395469770" sldId="2145706897"/>
            <ac:grpSpMk id="8" creationId="{87FA7DE1-1174-2F0C-E861-9C38B20F4A88}"/>
          </ac:grpSpMkLst>
        </pc:grpChg>
        <pc:grpChg chg="add mod">
          <ac:chgData name="Sliwková Pavla" userId="6880fc21-a7e5-4a53-beb0-f78697251af6" providerId="ADAL" clId="{A6962CF4-5F41-4E0C-9580-577D6293D0F6}" dt="2024-06-04T11:07:12.361" v="4864" actId="164"/>
          <ac:grpSpMkLst>
            <pc:docMk/>
            <pc:sldMk cId="2395469770" sldId="2145706897"/>
            <ac:grpSpMk id="20" creationId="{DBCA44EB-8373-E7F9-196B-331A026C7B9E}"/>
          </ac:grpSpMkLst>
        </pc:grpChg>
      </pc:sldChg>
      <pc:sldChg chg="delSp modSp mod">
        <pc:chgData name="Sliwková Pavla" userId="6880fc21-a7e5-4a53-beb0-f78697251af6" providerId="ADAL" clId="{A6962CF4-5F41-4E0C-9580-577D6293D0F6}" dt="2024-05-21T14:00:52.020" v="24" actId="478"/>
        <pc:sldMkLst>
          <pc:docMk/>
          <pc:sldMk cId="1392935193" sldId="2145706900"/>
        </pc:sldMkLst>
        <pc:spChg chg="del mod">
          <ac:chgData name="Sliwková Pavla" userId="6880fc21-a7e5-4a53-beb0-f78697251af6" providerId="ADAL" clId="{A6962CF4-5F41-4E0C-9580-577D6293D0F6}" dt="2024-05-21T14:00:52.020" v="24" actId="478"/>
          <ac:spMkLst>
            <pc:docMk/>
            <pc:sldMk cId="1392935193" sldId="2145706900"/>
            <ac:spMk id="13" creationId="{CE8C80C9-888F-8D98-0F71-25CDEABD18D8}"/>
          </ac:spMkLst>
        </pc:spChg>
      </pc:sldChg>
      <pc:sldChg chg="modSp del mod">
        <pc:chgData name="Sliwková Pavla" userId="6880fc21-a7e5-4a53-beb0-f78697251af6" providerId="ADAL" clId="{A6962CF4-5F41-4E0C-9580-577D6293D0F6}" dt="2024-06-03T14:33:40.481" v="4122" actId="47"/>
        <pc:sldMkLst>
          <pc:docMk/>
          <pc:sldMk cId="2693159304" sldId="2145706904"/>
        </pc:sldMkLst>
        <pc:spChg chg="mod">
          <ac:chgData name="Sliwková Pavla" userId="6880fc21-a7e5-4a53-beb0-f78697251af6" providerId="ADAL" clId="{A6962CF4-5F41-4E0C-9580-577D6293D0F6}" dt="2024-05-21T15:05:53.914" v="1877" actId="20577"/>
          <ac:spMkLst>
            <pc:docMk/>
            <pc:sldMk cId="2693159304" sldId="2145706904"/>
            <ac:spMk id="7" creationId="{7259B155-2DF8-BC44-B0E8-BCC35EC69662}"/>
          </ac:spMkLst>
        </pc:spChg>
      </pc:sldChg>
      <pc:sldChg chg="modSp mod">
        <pc:chgData name="Sliwková Pavla" userId="6880fc21-a7e5-4a53-beb0-f78697251af6" providerId="ADAL" clId="{A6962CF4-5F41-4E0C-9580-577D6293D0F6}" dt="2024-06-03T14:53:57.641" v="4328" actId="1076"/>
        <pc:sldMkLst>
          <pc:docMk/>
          <pc:sldMk cId="1213567854" sldId="2145706906"/>
        </pc:sldMkLst>
        <pc:spChg chg="mod">
          <ac:chgData name="Sliwková Pavla" userId="6880fc21-a7e5-4a53-beb0-f78697251af6" providerId="ADAL" clId="{A6962CF4-5F41-4E0C-9580-577D6293D0F6}" dt="2024-06-03T14:53:55.454" v="4327" actId="1076"/>
          <ac:spMkLst>
            <pc:docMk/>
            <pc:sldMk cId="1213567854" sldId="2145706906"/>
            <ac:spMk id="2" creationId="{0B674C91-8F89-CBA4-96A5-552B8E4D827A}"/>
          </ac:spMkLst>
        </pc:spChg>
        <pc:spChg chg="mod">
          <ac:chgData name="Sliwková Pavla" userId="6880fc21-a7e5-4a53-beb0-f78697251af6" providerId="ADAL" clId="{A6962CF4-5F41-4E0C-9580-577D6293D0F6}" dt="2024-06-03T14:37:03.659" v="4154" actId="20577"/>
          <ac:spMkLst>
            <pc:docMk/>
            <pc:sldMk cId="1213567854" sldId="2145706906"/>
            <ac:spMk id="4" creationId="{57B98E00-BF7F-F073-062B-697510387E76}"/>
          </ac:spMkLst>
        </pc:spChg>
        <pc:spChg chg="mod">
          <ac:chgData name="Sliwková Pavla" userId="6880fc21-a7e5-4a53-beb0-f78697251af6" providerId="ADAL" clId="{A6962CF4-5F41-4E0C-9580-577D6293D0F6}" dt="2024-06-03T14:53:57.641" v="4328" actId="1076"/>
          <ac:spMkLst>
            <pc:docMk/>
            <pc:sldMk cId="1213567854" sldId="2145706906"/>
            <ac:spMk id="13" creationId="{EF96DB75-CC90-D0CC-8199-76989277DBF1}"/>
          </ac:spMkLst>
        </pc:spChg>
      </pc:sldChg>
      <pc:sldChg chg="modSp mod modNotesTx">
        <pc:chgData name="Sliwková Pavla" userId="6880fc21-a7e5-4a53-beb0-f78697251af6" providerId="ADAL" clId="{A6962CF4-5F41-4E0C-9580-577D6293D0F6}" dt="2024-06-04T11:36:40.560" v="5149" actId="1076"/>
        <pc:sldMkLst>
          <pc:docMk/>
          <pc:sldMk cId="3561637670" sldId="2145706913"/>
        </pc:sldMkLst>
        <pc:spChg chg="mod">
          <ac:chgData name="Sliwková Pavla" userId="6880fc21-a7e5-4a53-beb0-f78697251af6" providerId="ADAL" clId="{A6962CF4-5F41-4E0C-9580-577D6293D0F6}" dt="2024-06-04T11:36:37.930" v="5148" actId="1076"/>
          <ac:spMkLst>
            <pc:docMk/>
            <pc:sldMk cId="3561637670" sldId="2145706913"/>
            <ac:spMk id="2" creationId="{DBB7EA73-4996-A871-49DF-A6A3BF95E77F}"/>
          </ac:spMkLst>
        </pc:spChg>
        <pc:spChg chg="mod">
          <ac:chgData name="Sliwková Pavla" userId="6880fc21-a7e5-4a53-beb0-f78697251af6" providerId="ADAL" clId="{A6962CF4-5F41-4E0C-9580-577D6293D0F6}" dt="2024-06-04T11:36:40.560" v="5149" actId="1076"/>
          <ac:spMkLst>
            <pc:docMk/>
            <pc:sldMk cId="3561637670" sldId="2145706913"/>
            <ac:spMk id="3" creationId="{15892F36-B3F0-4479-D5C7-941C46FC0FF1}"/>
          </ac:spMkLst>
        </pc:spChg>
        <pc:spChg chg="mod">
          <ac:chgData name="Sliwková Pavla" userId="6880fc21-a7e5-4a53-beb0-f78697251af6" providerId="ADAL" clId="{A6962CF4-5F41-4E0C-9580-577D6293D0F6}" dt="2024-06-04T11:36:32.870" v="5147" actId="1076"/>
          <ac:spMkLst>
            <pc:docMk/>
            <pc:sldMk cId="3561637670" sldId="2145706913"/>
            <ac:spMk id="12" creationId="{F81FCEF2-A05F-3780-11A5-70E9295E8E06}"/>
          </ac:spMkLst>
        </pc:spChg>
      </pc:sldChg>
      <pc:sldChg chg="addSp delSp modSp mod modNotesTx">
        <pc:chgData name="Sliwková Pavla" userId="6880fc21-a7e5-4a53-beb0-f78697251af6" providerId="ADAL" clId="{A6962CF4-5F41-4E0C-9580-577D6293D0F6}" dt="2024-05-28T12:25:32.412" v="3387" actId="6549"/>
        <pc:sldMkLst>
          <pc:docMk/>
          <pc:sldMk cId="4172257208" sldId="2145706914"/>
        </pc:sldMkLst>
        <pc:spChg chg="add del mod">
          <ac:chgData name="Sliwková Pavla" userId="6880fc21-a7e5-4a53-beb0-f78697251af6" providerId="ADAL" clId="{A6962CF4-5F41-4E0C-9580-577D6293D0F6}" dt="2024-05-28T12:25:29.378" v="3386" actId="478"/>
          <ac:spMkLst>
            <pc:docMk/>
            <pc:sldMk cId="4172257208" sldId="2145706914"/>
            <ac:spMk id="4" creationId="{3890928F-8263-91D9-6C3E-D137719ED7DE}"/>
          </ac:spMkLst>
        </pc:spChg>
        <pc:spChg chg="mod">
          <ac:chgData name="Sliwková Pavla" userId="6880fc21-a7e5-4a53-beb0-f78697251af6" providerId="ADAL" clId="{A6962CF4-5F41-4E0C-9580-577D6293D0F6}" dt="2024-05-28T12:25:01.021" v="3377" actId="20577"/>
          <ac:spMkLst>
            <pc:docMk/>
            <pc:sldMk cId="4172257208" sldId="2145706914"/>
            <ac:spMk id="26" creationId="{C3DCAF49-FE73-DF46-13FD-071D9371AD49}"/>
          </ac:spMkLst>
        </pc:spChg>
        <pc:spChg chg="mod">
          <ac:chgData name="Sliwková Pavla" userId="6880fc21-a7e5-4a53-beb0-f78697251af6" providerId="ADAL" clId="{A6962CF4-5F41-4E0C-9580-577D6293D0F6}" dt="2024-05-28T12:25:03.717" v="3379" actId="20577"/>
          <ac:spMkLst>
            <pc:docMk/>
            <pc:sldMk cId="4172257208" sldId="2145706914"/>
            <ac:spMk id="29" creationId="{63165C1E-2B11-1069-38AC-952EB8515065}"/>
          </ac:spMkLst>
        </pc:spChg>
        <pc:spChg chg="mod">
          <ac:chgData name="Sliwková Pavla" userId="6880fc21-a7e5-4a53-beb0-f78697251af6" providerId="ADAL" clId="{A6962CF4-5F41-4E0C-9580-577D6293D0F6}" dt="2024-05-21T14:50:30.083" v="414" actId="207"/>
          <ac:spMkLst>
            <pc:docMk/>
            <pc:sldMk cId="4172257208" sldId="2145706914"/>
            <ac:spMk id="32" creationId="{2D059098-C3F9-47CC-A1C4-3F02761CC3E3}"/>
          </ac:spMkLst>
        </pc:spChg>
        <pc:spChg chg="mod">
          <ac:chgData name="Sliwková Pavla" userId="6880fc21-a7e5-4a53-beb0-f78697251af6" providerId="ADAL" clId="{A6962CF4-5F41-4E0C-9580-577D6293D0F6}" dt="2024-05-28T12:25:32.412" v="3387" actId="6549"/>
          <ac:spMkLst>
            <pc:docMk/>
            <pc:sldMk cId="4172257208" sldId="2145706914"/>
            <ac:spMk id="37" creationId="{7968F156-6C87-47C3-A9EC-D304743C8D63}"/>
          </ac:spMkLst>
        </pc:spChg>
        <pc:spChg chg="mod">
          <ac:chgData name="Sliwková Pavla" userId="6880fc21-a7e5-4a53-beb0-f78697251af6" providerId="ADAL" clId="{A6962CF4-5F41-4E0C-9580-577D6293D0F6}" dt="2024-05-21T14:49:40.773" v="235" actId="207"/>
          <ac:spMkLst>
            <pc:docMk/>
            <pc:sldMk cId="4172257208" sldId="2145706914"/>
            <ac:spMk id="38" creationId="{F344495E-C42B-4396-92F0-8D3E55FA8CBA}"/>
          </ac:spMkLst>
        </pc:spChg>
        <pc:spChg chg="mod">
          <ac:chgData name="Sliwková Pavla" userId="6880fc21-a7e5-4a53-beb0-f78697251af6" providerId="ADAL" clId="{A6962CF4-5F41-4E0C-9580-577D6293D0F6}" dt="2024-05-21T14:49:42.887" v="236" actId="207"/>
          <ac:spMkLst>
            <pc:docMk/>
            <pc:sldMk cId="4172257208" sldId="2145706914"/>
            <ac:spMk id="41" creationId="{3C7F614E-1F7A-4522-A99B-0ABEB783DFE6}"/>
          </ac:spMkLst>
        </pc:spChg>
        <pc:spChg chg="mod">
          <ac:chgData name="Sliwková Pavla" userId="6880fc21-a7e5-4a53-beb0-f78697251af6" providerId="ADAL" clId="{A6962CF4-5F41-4E0C-9580-577D6293D0F6}" dt="2024-05-21T14:49:40.773" v="235" actId="207"/>
          <ac:spMkLst>
            <pc:docMk/>
            <pc:sldMk cId="4172257208" sldId="2145706914"/>
            <ac:spMk id="42" creationId="{AC8C4519-6290-4586-882B-2FB78124352A}"/>
          </ac:spMkLst>
        </pc:spChg>
      </pc:sldChg>
      <pc:sldChg chg="modSp mod">
        <pc:chgData name="Sliwková Pavla" userId="6880fc21-a7e5-4a53-beb0-f78697251af6" providerId="ADAL" clId="{A6962CF4-5F41-4E0C-9580-577D6293D0F6}" dt="2024-06-04T11:34:09.578" v="5024" actId="255"/>
        <pc:sldMkLst>
          <pc:docMk/>
          <pc:sldMk cId="3711269345" sldId="2145706932"/>
        </pc:sldMkLst>
        <pc:spChg chg="mod">
          <ac:chgData name="Sliwková Pavla" userId="6880fc21-a7e5-4a53-beb0-f78697251af6" providerId="ADAL" clId="{A6962CF4-5F41-4E0C-9580-577D6293D0F6}" dt="2024-06-04T11:33:24.422" v="5016" actId="1076"/>
          <ac:spMkLst>
            <pc:docMk/>
            <pc:sldMk cId="3711269345" sldId="2145706932"/>
            <ac:spMk id="7" creationId="{78999E7F-E5DA-8FCC-C2D9-EE0DBB83CF00}"/>
          </ac:spMkLst>
        </pc:spChg>
        <pc:spChg chg="mod">
          <ac:chgData name="Sliwková Pavla" userId="6880fc21-a7e5-4a53-beb0-f78697251af6" providerId="ADAL" clId="{A6962CF4-5F41-4E0C-9580-577D6293D0F6}" dt="2024-06-04T11:33:28.854" v="5018" actId="14100"/>
          <ac:spMkLst>
            <pc:docMk/>
            <pc:sldMk cId="3711269345" sldId="2145706932"/>
            <ac:spMk id="8" creationId="{DE55774A-2F80-2721-93D4-49803A0A6BC8}"/>
          </ac:spMkLst>
        </pc:spChg>
        <pc:spChg chg="mod">
          <ac:chgData name="Sliwková Pavla" userId="6880fc21-a7e5-4a53-beb0-f78697251af6" providerId="ADAL" clId="{A6962CF4-5F41-4E0C-9580-577D6293D0F6}" dt="2024-06-04T11:33:51.853" v="5023" actId="1076"/>
          <ac:spMkLst>
            <pc:docMk/>
            <pc:sldMk cId="3711269345" sldId="2145706932"/>
            <ac:spMk id="9" creationId="{9848C744-01E6-8EE6-D013-0FCFA13F8587}"/>
          </ac:spMkLst>
        </pc:spChg>
        <pc:spChg chg="mod">
          <ac:chgData name="Sliwková Pavla" userId="6880fc21-a7e5-4a53-beb0-f78697251af6" providerId="ADAL" clId="{A6962CF4-5F41-4E0C-9580-577D6293D0F6}" dt="2024-06-04T11:34:09.578" v="5024" actId="255"/>
          <ac:spMkLst>
            <pc:docMk/>
            <pc:sldMk cId="3711269345" sldId="2145706932"/>
            <ac:spMk id="12" creationId="{E6475A40-F606-C8A1-B7CB-74A75AEBA78B}"/>
          </ac:spMkLst>
        </pc:spChg>
      </pc:sldChg>
      <pc:sldChg chg="addSp delSp modSp mod modNotesTx">
        <pc:chgData name="Sliwková Pavla" userId="6880fc21-a7e5-4a53-beb0-f78697251af6" providerId="ADAL" clId="{A6962CF4-5F41-4E0C-9580-577D6293D0F6}" dt="2024-06-03T15:06:23.891" v="4781" actId="1076"/>
        <pc:sldMkLst>
          <pc:docMk/>
          <pc:sldMk cId="4202865793" sldId="2145706933"/>
        </pc:sldMkLst>
        <pc:spChg chg="mod">
          <ac:chgData name="Sliwková Pavla" userId="6880fc21-a7e5-4a53-beb0-f78697251af6" providerId="ADAL" clId="{A6962CF4-5F41-4E0C-9580-577D6293D0F6}" dt="2024-06-03T15:06:18.301" v="4780" actId="15"/>
          <ac:spMkLst>
            <pc:docMk/>
            <pc:sldMk cId="4202865793" sldId="2145706933"/>
            <ac:spMk id="3" creationId="{15892F36-B3F0-4479-D5C7-941C46FC0FF1}"/>
          </ac:spMkLst>
        </pc:spChg>
        <pc:spChg chg="mod">
          <ac:chgData name="Sliwková Pavla" userId="6880fc21-a7e5-4a53-beb0-f78697251af6" providerId="ADAL" clId="{A6962CF4-5F41-4E0C-9580-577D6293D0F6}" dt="2024-06-03T15:05:37.557" v="4758" actId="1076"/>
          <ac:spMkLst>
            <pc:docMk/>
            <pc:sldMk cId="4202865793" sldId="2145706933"/>
            <ac:spMk id="4" creationId="{F4394843-0E98-4D2A-C7F4-91E8469555DD}"/>
          </ac:spMkLst>
        </pc:spChg>
        <pc:spChg chg="mod">
          <ac:chgData name="Sliwková Pavla" userId="6880fc21-a7e5-4a53-beb0-f78697251af6" providerId="ADAL" clId="{A6962CF4-5F41-4E0C-9580-577D6293D0F6}" dt="2024-06-03T15:06:23.891" v="4781" actId="1076"/>
          <ac:spMkLst>
            <pc:docMk/>
            <pc:sldMk cId="4202865793" sldId="2145706933"/>
            <ac:spMk id="6" creationId="{A2E21377-4EE5-0D87-820C-EAF3DFD5807B}"/>
          </ac:spMkLst>
        </pc:spChg>
        <pc:spChg chg="add del">
          <ac:chgData name="Sliwková Pavla" userId="6880fc21-a7e5-4a53-beb0-f78697251af6" providerId="ADAL" clId="{A6962CF4-5F41-4E0C-9580-577D6293D0F6}" dt="2024-06-03T15:03:02.355" v="4625" actId="478"/>
          <ac:spMkLst>
            <pc:docMk/>
            <pc:sldMk cId="4202865793" sldId="2145706933"/>
            <ac:spMk id="7" creationId="{5911F727-1F79-0A9A-26B1-D09320A1988F}"/>
          </ac:spMkLst>
        </pc:spChg>
        <pc:spChg chg="mod">
          <ac:chgData name="Sliwková Pavla" userId="6880fc21-a7e5-4a53-beb0-f78697251af6" providerId="ADAL" clId="{A6962CF4-5F41-4E0C-9580-577D6293D0F6}" dt="2024-06-03T15:06:23.891" v="4781" actId="1076"/>
          <ac:spMkLst>
            <pc:docMk/>
            <pc:sldMk cId="4202865793" sldId="2145706933"/>
            <ac:spMk id="8" creationId="{A4DB425F-B968-C3C2-DC6F-418FF42F181F}"/>
          </ac:spMkLst>
        </pc:spChg>
        <pc:spChg chg="add mod">
          <ac:chgData name="Sliwková Pavla" userId="6880fc21-a7e5-4a53-beb0-f78697251af6" providerId="ADAL" clId="{A6962CF4-5F41-4E0C-9580-577D6293D0F6}" dt="2024-06-03T15:05:55.248" v="4766" actId="1076"/>
          <ac:spMkLst>
            <pc:docMk/>
            <pc:sldMk cId="4202865793" sldId="2145706933"/>
            <ac:spMk id="10" creationId="{7C9A815F-A106-8FDE-5826-73712B6FBA51}"/>
          </ac:spMkLst>
        </pc:spChg>
        <pc:spChg chg="add mod">
          <ac:chgData name="Sliwková Pavla" userId="6880fc21-a7e5-4a53-beb0-f78697251af6" providerId="ADAL" clId="{A6962CF4-5F41-4E0C-9580-577D6293D0F6}" dt="2024-06-03T15:06:02.874" v="4774" actId="1038"/>
          <ac:spMkLst>
            <pc:docMk/>
            <pc:sldMk cId="4202865793" sldId="2145706933"/>
            <ac:spMk id="11" creationId="{3188AE44-9E92-0D4B-4EB0-A2BE6F270A32}"/>
          </ac:spMkLst>
        </pc:spChg>
        <pc:picChg chg="mod">
          <ac:chgData name="Sliwková Pavla" userId="6880fc21-a7e5-4a53-beb0-f78697251af6" providerId="ADAL" clId="{A6962CF4-5F41-4E0C-9580-577D6293D0F6}" dt="2024-06-03T15:05:37.557" v="4758" actId="1076"/>
          <ac:picMkLst>
            <pc:docMk/>
            <pc:sldMk cId="4202865793" sldId="2145706933"/>
            <ac:picMk id="2" creationId="{4C8C1593-F761-EEBF-8DC0-C180DBA77371}"/>
          </ac:picMkLst>
        </pc:picChg>
      </pc:sldChg>
      <pc:sldChg chg="modSp mod">
        <pc:chgData name="Sliwková Pavla" userId="6880fc21-a7e5-4a53-beb0-f78697251af6" providerId="ADAL" clId="{A6962CF4-5F41-4E0C-9580-577D6293D0F6}" dt="2024-06-03T14:58:47.524" v="4515" actId="20577"/>
        <pc:sldMkLst>
          <pc:docMk/>
          <pc:sldMk cId="3300564414" sldId="2145706934"/>
        </pc:sldMkLst>
        <pc:spChg chg="mod">
          <ac:chgData name="Sliwková Pavla" userId="6880fc21-a7e5-4a53-beb0-f78697251af6" providerId="ADAL" clId="{A6962CF4-5F41-4E0C-9580-577D6293D0F6}" dt="2024-06-03T14:36:57.770" v="4150" actId="20577"/>
          <ac:spMkLst>
            <pc:docMk/>
            <pc:sldMk cId="3300564414" sldId="2145706934"/>
            <ac:spMk id="2" creationId="{C16C6934-2827-265D-B99D-A6289BE4C667}"/>
          </ac:spMkLst>
        </pc:spChg>
        <pc:spChg chg="mod">
          <ac:chgData name="Sliwková Pavla" userId="6880fc21-a7e5-4a53-beb0-f78697251af6" providerId="ADAL" clId="{A6962CF4-5F41-4E0C-9580-577D6293D0F6}" dt="2024-06-03T14:53:43.907" v="4325" actId="1076"/>
          <ac:spMkLst>
            <pc:docMk/>
            <pc:sldMk cId="3300564414" sldId="2145706934"/>
            <ac:spMk id="4" creationId="{58DD5D81-9F6A-F1F7-1ED9-133C4E2D9321}"/>
          </ac:spMkLst>
        </pc:spChg>
        <pc:spChg chg="mod">
          <ac:chgData name="Sliwková Pavla" userId="6880fc21-a7e5-4a53-beb0-f78697251af6" providerId="ADAL" clId="{A6962CF4-5F41-4E0C-9580-577D6293D0F6}" dt="2024-06-03T14:53:43.907" v="4325" actId="1076"/>
          <ac:spMkLst>
            <pc:docMk/>
            <pc:sldMk cId="3300564414" sldId="2145706934"/>
            <ac:spMk id="9" creationId="{2A9DAA3B-8177-6216-8EF7-CC00F1C260E3}"/>
          </ac:spMkLst>
        </pc:spChg>
        <pc:spChg chg="mod">
          <ac:chgData name="Sliwková Pavla" userId="6880fc21-a7e5-4a53-beb0-f78697251af6" providerId="ADAL" clId="{A6962CF4-5F41-4E0C-9580-577D6293D0F6}" dt="2024-06-03T14:53:45.972" v="4326" actId="1076"/>
          <ac:spMkLst>
            <pc:docMk/>
            <pc:sldMk cId="3300564414" sldId="2145706934"/>
            <ac:spMk id="13" creationId="{B964AD04-E657-E64C-91EE-445B47C332ED}"/>
          </ac:spMkLst>
        </pc:spChg>
        <pc:spChg chg="mod">
          <ac:chgData name="Sliwková Pavla" userId="6880fc21-a7e5-4a53-beb0-f78697251af6" providerId="ADAL" clId="{A6962CF4-5F41-4E0C-9580-577D6293D0F6}" dt="2024-06-03T14:58:47.524" v="4515" actId="20577"/>
          <ac:spMkLst>
            <pc:docMk/>
            <pc:sldMk cId="3300564414" sldId="2145706934"/>
            <ac:spMk id="16" creationId="{C0DCE889-2958-3B80-9689-F0D6E46D66E3}"/>
          </ac:spMkLst>
        </pc:spChg>
      </pc:sldChg>
      <pc:sldChg chg="addSp delSp modSp mod">
        <pc:chgData name="Sliwková Pavla" userId="6880fc21-a7e5-4a53-beb0-f78697251af6" providerId="ADAL" clId="{A6962CF4-5F41-4E0C-9580-577D6293D0F6}" dt="2024-06-04T11:39:52.109" v="5153" actId="20577"/>
        <pc:sldMkLst>
          <pc:docMk/>
          <pc:sldMk cId="2756620022" sldId="2145706936"/>
        </pc:sldMkLst>
        <pc:spChg chg="mod">
          <ac:chgData name="Sliwková Pavla" userId="6880fc21-a7e5-4a53-beb0-f78697251af6" providerId="ADAL" clId="{A6962CF4-5F41-4E0C-9580-577D6293D0F6}" dt="2024-05-21T15:14:25.033" v="2543" actId="20577"/>
          <ac:spMkLst>
            <pc:docMk/>
            <pc:sldMk cId="2756620022" sldId="2145706936"/>
            <ac:spMk id="2" creationId="{93685D07-9EA6-2296-15BF-986391A9A29F}"/>
          </ac:spMkLst>
        </pc:spChg>
        <pc:spChg chg="mod">
          <ac:chgData name="Sliwková Pavla" userId="6880fc21-a7e5-4a53-beb0-f78697251af6" providerId="ADAL" clId="{A6962CF4-5F41-4E0C-9580-577D6293D0F6}" dt="2024-06-03T14:55:47.054" v="4410" actId="1076"/>
          <ac:spMkLst>
            <pc:docMk/>
            <pc:sldMk cId="2756620022" sldId="2145706936"/>
            <ac:spMk id="4" creationId="{AE9BD473-4295-9A17-1F9D-76CD9E1B488F}"/>
          </ac:spMkLst>
        </pc:spChg>
        <pc:spChg chg="mod">
          <ac:chgData name="Sliwková Pavla" userId="6880fc21-a7e5-4a53-beb0-f78697251af6" providerId="ADAL" clId="{A6962CF4-5F41-4E0C-9580-577D6293D0F6}" dt="2024-06-04T11:39:52.109" v="5153" actId="20577"/>
          <ac:spMkLst>
            <pc:docMk/>
            <pc:sldMk cId="2756620022" sldId="2145706936"/>
            <ac:spMk id="5" creationId="{11AA8279-310F-2655-0D43-46B9CCA0C250}"/>
          </ac:spMkLst>
        </pc:spChg>
        <pc:spChg chg="mod">
          <ac:chgData name="Sliwková Pavla" userId="6880fc21-a7e5-4a53-beb0-f78697251af6" providerId="ADAL" clId="{A6962CF4-5F41-4E0C-9580-577D6293D0F6}" dt="2024-06-03T15:16:08.674" v="4849" actId="5793"/>
          <ac:spMkLst>
            <pc:docMk/>
            <pc:sldMk cId="2756620022" sldId="2145706936"/>
            <ac:spMk id="10" creationId="{472207BA-0651-01C9-ABBD-B4CC3F3F1A76}"/>
          </ac:spMkLst>
        </pc:spChg>
        <pc:spChg chg="mod ord">
          <ac:chgData name="Sliwková Pavla" userId="6880fc21-a7e5-4a53-beb0-f78697251af6" providerId="ADAL" clId="{A6962CF4-5F41-4E0C-9580-577D6293D0F6}" dt="2024-06-03T15:13:32.856" v="4834" actId="1076"/>
          <ac:spMkLst>
            <pc:docMk/>
            <pc:sldMk cId="2756620022" sldId="2145706936"/>
            <ac:spMk id="11" creationId="{391F7234-583B-81D6-7354-35FE195F0066}"/>
          </ac:spMkLst>
        </pc:spChg>
        <pc:spChg chg="mod ord">
          <ac:chgData name="Sliwková Pavla" userId="6880fc21-a7e5-4a53-beb0-f78697251af6" providerId="ADAL" clId="{A6962CF4-5F41-4E0C-9580-577D6293D0F6}" dt="2024-05-22T11:11:12.769" v="3353" actId="166"/>
          <ac:spMkLst>
            <pc:docMk/>
            <pc:sldMk cId="2756620022" sldId="2145706936"/>
            <ac:spMk id="13" creationId="{1FF01FB9-B020-F8EC-5DF0-40676AB9612E}"/>
          </ac:spMkLst>
        </pc:spChg>
        <pc:picChg chg="add mod ord">
          <ac:chgData name="Sliwková Pavla" userId="6880fc21-a7e5-4a53-beb0-f78697251af6" providerId="ADAL" clId="{A6962CF4-5F41-4E0C-9580-577D6293D0F6}" dt="2024-06-03T15:13:31.106" v="4833" actId="1076"/>
          <ac:picMkLst>
            <pc:docMk/>
            <pc:sldMk cId="2756620022" sldId="2145706936"/>
            <ac:picMk id="6" creationId="{1DBDD497-050A-FAB8-A4DF-C4F670D33AF2}"/>
          </ac:picMkLst>
        </pc:picChg>
        <pc:picChg chg="add del">
          <ac:chgData name="Sliwková Pavla" userId="6880fc21-a7e5-4a53-beb0-f78697251af6" providerId="ADAL" clId="{A6962CF4-5F41-4E0C-9580-577D6293D0F6}" dt="2024-05-21T15:16:03.810" v="2667" actId="478"/>
          <ac:picMkLst>
            <pc:docMk/>
            <pc:sldMk cId="2756620022" sldId="2145706936"/>
            <ac:picMk id="7" creationId="{BF60E09D-969E-9477-3072-98D9DD6C5D7F}"/>
          </ac:picMkLst>
        </pc:picChg>
        <pc:picChg chg="add mod">
          <ac:chgData name="Sliwková Pavla" userId="6880fc21-a7e5-4a53-beb0-f78697251af6" providerId="ADAL" clId="{A6962CF4-5F41-4E0C-9580-577D6293D0F6}" dt="2024-05-22T11:11:10.266" v="3352" actId="14100"/>
          <ac:picMkLst>
            <pc:docMk/>
            <pc:sldMk cId="2756620022" sldId="2145706936"/>
            <ac:picMk id="8" creationId="{8F0713BF-7A18-AB1A-5503-345C69AC9D49}"/>
          </ac:picMkLst>
        </pc:picChg>
        <pc:picChg chg="add del">
          <ac:chgData name="Sliwková Pavla" userId="6880fc21-a7e5-4a53-beb0-f78697251af6" providerId="ADAL" clId="{A6962CF4-5F41-4E0C-9580-577D6293D0F6}" dt="2024-05-21T15:16:03.810" v="2667" actId="478"/>
          <ac:picMkLst>
            <pc:docMk/>
            <pc:sldMk cId="2756620022" sldId="2145706936"/>
            <ac:picMk id="9" creationId="{C49D00CF-E8DA-DF1D-16C5-74BC67F9190D}"/>
          </ac:picMkLst>
        </pc:picChg>
      </pc:sldChg>
      <pc:sldChg chg="modSp mod">
        <pc:chgData name="Sliwková Pavla" userId="6880fc21-a7e5-4a53-beb0-f78697251af6" providerId="ADAL" clId="{A6962CF4-5F41-4E0C-9580-577D6293D0F6}" dt="2024-06-04T11:35:50.396" v="5076" actId="1076"/>
        <pc:sldMkLst>
          <pc:docMk/>
          <pc:sldMk cId="1060973877" sldId="2145706938"/>
        </pc:sldMkLst>
        <pc:spChg chg="mod">
          <ac:chgData name="Sliwková Pavla" userId="6880fc21-a7e5-4a53-beb0-f78697251af6" providerId="ADAL" clId="{A6962CF4-5F41-4E0C-9580-577D6293D0F6}" dt="2024-06-04T11:29:40.468" v="4908" actId="207"/>
          <ac:spMkLst>
            <pc:docMk/>
            <pc:sldMk cId="1060973877" sldId="2145706938"/>
            <ac:spMk id="22" creationId="{3D91375A-1B71-82CA-3D71-835ACB76DC01}"/>
          </ac:spMkLst>
        </pc:spChg>
        <pc:spChg chg="mod">
          <ac:chgData name="Sliwková Pavla" userId="6880fc21-a7e5-4a53-beb0-f78697251af6" providerId="ADAL" clId="{A6962CF4-5F41-4E0C-9580-577D6293D0F6}" dt="2024-06-04T11:35:50.396" v="5076" actId="1076"/>
          <ac:spMkLst>
            <pc:docMk/>
            <pc:sldMk cId="1060973877" sldId="2145706938"/>
            <ac:spMk id="60" creationId="{9C0B8585-4B35-F172-0725-FE3FFABBABB8}"/>
          </ac:spMkLst>
        </pc:spChg>
      </pc:sldChg>
      <pc:sldChg chg="addSp modSp">
        <pc:chgData name="Sliwková Pavla" userId="6880fc21-a7e5-4a53-beb0-f78697251af6" providerId="ADAL" clId="{A6962CF4-5F41-4E0C-9580-577D6293D0F6}" dt="2024-05-21T15:10:58.792" v="2278"/>
        <pc:sldMkLst>
          <pc:docMk/>
          <pc:sldMk cId="1061808845" sldId="2145706939"/>
        </pc:sldMkLst>
        <pc:spChg chg="add mod">
          <ac:chgData name="Sliwková Pavla" userId="6880fc21-a7e5-4a53-beb0-f78697251af6" providerId="ADAL" clId="{A6962CF4-5F41-4E0C-9580-577D6293D0F6}" dt="2024-05-21T15:10:58.792" v="2278"/>
          <ac:spMkLst>
            <pc:docMk/>
            <pc:sldMk cId="1061808845" sldId="2145706939"/>
            <ac:spMk id="2" creationId="{742A65DB-29B5-6C6A-852E-99F2F576A133}"/>
          </ac:spMkLst>
        </pc:spChg>
      </pc:sldChg>
      <pc:sldChg chg="addSp modSp">
        <pc:chgData name="Sliwková Pavla" userId="6880fc21-a7e5-4a53-beb0-f78697251af6" providerId="ADAL" clId="{A6962CF4-5F41-4E0C-9580-577D6293D0F6}" dt="2024-05-21T15:06:43.248" v="1879"/>
        <pc:sldMkLst>
          <pc:docMk/>
          <pc:sldMk cId="3718052050" sldId="2145706945"/>
        </pc:sldMkLst>
        <pc:spChg chg="add mod">
          <ac:chgData name="Sliwková Pavla" userId="6880fc21-a7e5-4a53-beb0-f78697251af6" providerId="ADAL" clId="{A6962CF4-5F41-4E0C-9580-577D6293D0F6}" dt="2024-05-21T15:06:43.248" v="1879"/>
          <ac:spMkLst>
            <pc:docMk/>
            <pc:sldMk cId="3718052050" sldId="2145706945"/>
            <ac:spMk id="2" creationId="{27F8FD66-77A1-F7E1-0492-2C40042BB723}"/>
          </ac:spMkLst>
        </pc:spChg>
      </pc:sldChg>
      <pc:sldChg chg="addSp modSp mod">
        <pc:chgData name="Sliwková Pavla" userId="6880fc21-a7e5-4a53-beb0-f78697251af6" providerId="ADAL" clId="{A6962CF4-5F41-4E0C-9580-577D6293D0F6}" dt="2024-05-21T14:56:03.577" v="995" actId="20577"/>
        <pc:sldMkLst>
          <pc:docMk/>
          <pc:sldMk cId="1030796859" sldId="2145706970"/>
        </pc:sldMkLst>
        <pc:spChg chg="add mod">
          <ac:chgData name="Sliwková Pavla" userId="6880fc21-a7e5-4a53-beb0-f78697251af6" providerId="ADAL" clId="{A6962CF4-5F41-4E0C-9580-577D6293D0F6}" dt="2024-05-21T14:56:03.577" v="995" actId="20577"/>
          <ac:spMkLst>
            <pc:docMk/>
            <pc:sldMk cId="1030796859" sldId="2145706970"/>
            <ac:spMk id="2" creationId="{A48AAE28-13C9-7B27-D60D-B91607D78780}"/>
          </ac:spMkLst>
        </pc:spChg>
      </pc:sldChg>
      <pc:sldChg chg="modSp mod modNotesTx">
        <pc:chgData name="Sliwková Pavla" userId="6880fc21-a7e5-4a53-beb0-f78697251af6" providerId="ADAL" clId="{A6962CF4-5F41-4E0C-9580-577D6293D0F6}" dt="2024-06-04T11:34:48.972" v="5025" actId="20578"/>
        <pc:sldMkLst>
          <pc:docMk/>
          <pc:sldMk cId="4028328448" sldId="2145706971"/>
        </pc:sldMkLst>
        <pc:spChg chg="mod">
          <ac:chgData name="Sliwková Pavla" userId="6880fc21-a7e5-4a53-beb0-f78697251af6" providerId="ADAL" clId="{A6962CF4-5F41-4E0C-9580-577D6293D0F6}" dt="2024-06-04T11:34:48.972" v="5025" actId="20578"/>
          <ac:spMkLst>
            <pc:docMk/>
            <pc:sldMk cId="4028328448" sldId="2145706971"/>
            <ac:spMk id="3" creationId="{50FB06C0-B837-1E89-7112-4EA2DAA519AF}"/>
          </ac:spMkLst>
        </pc:spChg>
        <pc:spChg chg="mod">
          <ac:chgData name="Sliwková Pavla" userId="6880fc21-a7e5-4a53-beb0-f78697251af6" providerId="ADAL" clId="{A6962CF4-5F41-4E0C-9580-577D6293D0F6}" dt="2024-06-03T14:57:52.878" v="4436" actId="1076"/>
          <ac:spMkLst>
            <pc:docMk/>
            <pc:sldMk cId="4028328448" sldId="2145706971"/>
            <ac:spMk id="6" creationId="{A41F5875-9723-20FF-162C-7E61ECCB82ED}"/>
          </ac:spMkLst>
        </pc:spChg>
        <pc:spChg chg="mod">
          <ac:chgData name="Sliwková Pavla" userId="6880fc21-a7e5-4a53-beb0-f78697251af6" providerId="ADAL" clId="{A6962CF4-5F41-4E0C-9580-577D6293D0F6}" dt="2024-05-21T15:00:20.288" v="1033" actId="20577"/>
          <ac:spMkLst>
            <pc:docMk/>
            <pc:sldMk cId="4028328448" sldId="2145706971"/>
            <ac:spMk id="9" creationId="{DCF5DD33-A944-7662-764B-D9635958FC99}"/>
          </ac:spMkLst>
        </pc:spChg>
      </pc:sldChg>
      <pc:sldChg chg="delSp modSp mod modNotesTx">
        <pc:chgData name="Sliwková Pavla" userId="6880fc21-a7e5-4a53-beb0-f78697251af6" providerId="ADAL" clId="{A6962CF4-5F41-4E0C-9580-577D6293D0F6}" dt="2024-06-03T15:06:30.049" v="4783" actId="1076"/>
        <pc:sldMkLst>
          <pc:docMk/>
          <pc:sldMk cId="833814931" sldId="2145706972"/>
        </pc:sldMkLst>
        <pc:spChg chg="mod">
          <ac:chgData name="Sliwková Pavla" userId="6880fc21-a7e5-4a53-beb0-f78697251af6" providerId="ADAL" clId="{A6962CF4-5F41-4E0C-9580-577D6293D0F6}" dt="2024-06-03T15:06:28.600" v="4782" actId="14100"/>
          <ac:spMkLst>
            <pc:docMk/>
            <pc:sldMk cId="833814931" sldId="2145706972"/>
            <ac:spMk id="6" creationId="{E48BD959-BF29-F015-2907-E170334A7DC9}"/>
          </ac:spMkLst>
        </pc:spChg>
        <pc:spChg chg="mod">
          <ac:chgData name="Sliwková Pavla" userId="6880fc21-a7e5-4a53-beb0-f78697251af6" providerId="ADAL" clId="{A6962CF4-5F41-4E0C-9580-577D6293D0F6}" dt="2024-06-03T15:05:10.084" v="4753" actId="403"/>
          <ac:spMkLst>
            <pc:docMk/>
            <pc:sldMk cId="833814931" sldId="2145706972"/>
            <ac:spMk id="8" creationId="{718DA7F7-5D7E-7E7B-81D3-4442209EC924}"/>
          </ac:spMkLst>
        </pc:spChg>
        <pc:spChg chg="mod">
          <ac:chgData name="Sliwková Pavla" userId="6880fc21-a7e5-4a53-beb0-f78697251af6" providerId="ADAL" clId="{A6962CF4-5F41-4E0C-9580-577D6293D0F6}" dt="2024-06-03T15:06:30.049" v="4783" actId="1076"/>
          <ac:spMkLst>
            <pc:docMk/>
            <pc:sldMk cId="833814931" sldId="2145706972"/>
            <ac:spMk id="9" creationId="{2808923C-DC62-A6C1-8A3D-BBB96C97E559}"/>
          </ac:spMkLst>
        </pc:spChg>
        <pc:spChg chg="del mod">
          <ac:chgData name="Sliwková Pavla" userId="6880fc21-a7e5-4a53-beb0-f78697251af6" providerId="ADAL" clId="{A6962CF4-5F41-4E0C-9580-577D6293D0F6}" dt="2024-06-03T15:05:18.797" v="4755" actId="478"/>
          <ac:spMkLst>
            <pc:docMk/>
            <pc:sldMk cId="833814931" sldId="2145706972"/>
            <ac:spMk id="10" creationId="{3358276D-4F6B-EDB3-5799-C42001BE13F2}"/>
          </ac:spMkLst>
        </pc:spChg>
        <pc:spChg chg="mod">
          <ac:chgData name="Sliwková Pavla" userId="6880fc21-a7e5-4a53-beb0-f78697251af6" providerId="ADAL" clId="{A6962CF4-5F41-4E0C-9580-577D6293D0F6}" dt="2024-05-22T08:48:55.308" v="3150" actId="13926"/>
          <ac:spMkLst>
            <pc:docMk/>
            <pc:sldMk cId="833814931" sldId="2145706972"/>
            <ac:spMk id="11" creationId="{E6EA4557-0D54-DB9C-9682-D195E8001650}"/>
          </ac:spMkLst>
        </pc:spChg>
      </pc:sldChg>
      <pc:sldChg chg="addSp modSp">
        <pc:chgData name="Sliwková Pavla" userId="6880fc21-a7e5-4a53-beb0-f78697251af6" providerId="ADAL" clId="{A6962CF4-5F41-4E0C-9580-577D6293D0F6}" dt="2024-05-21T15:06:41.557" v="1878"/>
        <pc:sldMkLst>
          <pc:docMk/>
          <pc:sldMk cId="1305869344" sldId="2145706973"/>
        </pc:sldMkLst>
        <pc:spChg chg="add mod">
          <ac:chgData name="Sliwková Pavla" userId="6880fc21-a7e5-4a53-beb0-f78697251af6" providerId="ADAL" clId="{A6962CF4-5F41-4E0C-9580-577D6293D0F6}" dt="2024-05-21T15:06:41.557" v="1878"/>
          <ac:spMkLst>
            <pc:docMk/>
            <pc:sldMk cId="1305869344" sldId="2145706973"/>
            <ac:spMk id="2" creationId="{EAC30A98-7A48-9831-EDAC-738135DC16DD}"/>
          </ac:spMkLst>
        </pc:spChg>
      </pc:sldChg>
      <pc:sldChg chg="modSp mod">
        <pc:chgData name="Sliwková Pavla" userId="6880fc21-a7e5-4a53-beb0-f78697251af6" providerId="ADAL" clId="{A6962CF4-5F41-4E0C-9580-577D6293D0F6}" dt="2024-06-04T11:32:21.881" v="4974" actId="1076"/>
        <pc:sldMkLst>
          <pc:docMk/>
          <pc:sldMk cId="1465728421" sldId="2145706974"/>
        </pc:sldMkLst>
        <pc:spChg chg="mod">
          <ac:chgData name="Sliwková Pavla" userId="6880fc21-a7e5-4a53-beb0-f78697251af6" providerId="ADAL" clId="{A6962CF4-5F41-4E0C-9580-577D6293D0F6}" dt="2024-06-04T11:32:21.881" v="4974" actId="1076"/>
          <ac:spMkLst>
            <pc:docMk/>
            <pc:sldMk cId="1465728421" sldId="2145706974"/>
            <ac:spMk id="2" creationId="{4293D75A-9647-FA75-9A39-49ADD0893C2F}"/>
          </ac:spMkLst>
        </pc:spChg>
        <pc:spChg chg="mod">
          <ac:chgData name="Sliwková Pavla" userId="6880fc21-a7e5-4a53-beb0-f78697251af6" providerId="ADAL" clId="{A6962CF4-5F41-4E0C-9580-577D6293D0F6}" dt="2024-05-21T15:05:48.364" v="1871" actId="20577"/>
          <ac:spMkLst>
            <pc:docMk/>
            <pc:sldMk cId="1465728421" sldId="2145706974"/>
            <ac:spMk id="3" creationId="{6A14A852-9DB7-2E16-C8BB-9A35F6F089BF}"/>
          </ac:spMkLst>
        </pc:spChg>
        <pc:spChg chg="mod">
          <ac:chgData name="Sliwková Pavla" userId="6880fc21-a7e5-4a53-beb0-f78697251af6" providerId="ADAL" clId="{A6962CF4-5F41-4E0C-9580-577D6293D0F6}" dt="2024-06-03T14:33:10.164" v="4118" actId="1076"/>
          <ac:spMkLst>
            <pc:docMk/>
            <pc:sldMk cId="1465728421" sldId="2145706974"/>
            <ac:spMk id="9" creationId="{2A9DAA3B-8177-6216-8EF7-CC00F1C260E3}"/>
          </ac:spMkLst>
        </pc:spChg>
        <pc:spChg chg="mod">
          <ac:chgData name="Sliwková Pavla" userId="6880fc21-a7e5-4a53-beb0-f78697251af6" providerId="ADAL" clId="{A6962CF4-5F41-4E0C-9580-577D6293D0F6}" dt="2024-06-04T11:32:21.881" v="4974" actId="1076"/>
          <ac:spMkLst>
            <pc:docMk/>
            <pc:sldMk cId="1465728421" sldId="2145706974"/>
            <ac:spMk id="16" creationId="{C0DCE889-2958-3B80-9689-F0D6E46D66E3}"/>
          </ac:spMkLst>
        </pc:spChg>
      </pc:sldChg>
      <pc:sldChg chg="add del">
        <pc:chgData name="Sliwková Pavla" userId="6880fc21-a7e5-4a53-beb0-f78697251af6" providerId="ADAL" clId="{A6962CF4-5F41-4E0C-9580-577D6293D0F6}" dt="2024-05-21T14:02:28.760" v="51"/>
        <pc:sldMkLst>
          <pc:docMk/>
          <pc:sldMk cId="1885043457" sldId="2145706975"/>
        </pc:sldMkLst>
      </pc:sldChg>
      <pc:sldChg chg="addSp delSp modSp new mod setBg modNotesTx">
        <pc:chgData name="Sliwková Pavla" userId="6880fc21-a7e5-4a53-beb0-f78697251af6" providerId="ADAL" clId="{A6962CF4-5F41-4E0C-9580-577D6293D0F6}" dt="2024-06-03T14:56:13.353" v="4413"/>
        <pc:sldMkLst>
          <pc:docMk/>
          <pc:sldMk cId="2253703304" sldId="2145706975"/>
        </pc:sldMkLst>
        <pc:spChg chg="add mod ord">
          <ac:chgData name="Sliwková Pavla" userId="6880fc21-a7e5-4a53-beb0-f78697251af6" providerId="ADAL" clId="{A6962CF4-5F41-4E0C-9580-577D6293D0F6}" dt="2024-06-03T14:29:09.646" v="4077"/>
          <ac:spMkLst>
            <pc:docMk/>
            <pc:sldMk cId="2253703304" sldId="2145706975"/>
            <ac:spMk id="2" creationId="{1516F2B8-C472-7D7D-4BEE-5B47BE237B22}"/>
          </ac:spMkLst>
        </pc:spChg>
        <pc:spChg chg="add mod">
          <ac:chgData name="Sliwková Pavla" userId="6880fc21-a7e5-4a53-beb0-f78697251af6" providerId="ADAL" clId="{A6962CF4-5F41-4E0C-9580-577D6293D0F6}" dt="2024-05-28T12:22:58.147" v="3363" actId="164"/>
          <ac:spMkLst>
            <pc:docMk/>
            <pc:sldMk cId="2253703304" sldId="2145706975"/>
            <ac:spMk id="4" creationId="{B3CFB054-4262-A4E9-692D-65BD038C20B5}"/>
          </ac:spMkLst>
        </pc:spChg>
        <pc:spChg chg="add del mod">
          <ac:chgData name="Sliwková Pavla" userId="6880fc21-a7e5-4a53-beb0-f78697251af6" providerId="ADAL" clId="{A6962CF4-5F41-4E0C-9580-577D6293D0F6}" dt="2024-06-03T13:59:01.510" v="3410" actId="478"/>
          <ac:spMkLst>
            <pc:docMk/>
            <pc:sldMk cId="2253703304" sldId="2145706975"/>
            <ac:spMk id="6" creationId="{2C9FE0E8-30ED-3EC3-D461-5E6B09E163EE}"/>
          </ac:spMkLst>
        </pc:spChg>
        <pc:spChg chg="add del">
          <ac:chgData name="Sliwková Pavla" userId="6880fc21-a7e5-4a53-beb0-f78697251af6" providerId="ADAL" clId="{A6962CF4-5F41-4E0C-9580-577D6293D0F6}" dt="2024-05-21T14:03:06.178" v="96" actId="26606"/>
          <ac:spMkLst>
            <pc:docMk/>
            <pc:sldMk cId="2253703304" sldId="2145706975"/>
            <ac:spMk id="8" creationId="{37C89E4B-3C9F-44B9-8B86-D9E3D112D8EC}"/>
          </ac:spMkLst>
        </pc:spChg>
        <pc:grpChg chg="add del mod">
          <ac:chgData name="Sliwková Pavla" userId="6880fc21-a7e5-4a53-beb0-f78697251af6" providerId="ADAL" clId="{A6962CF4-5F41-4E0C-9580-577D6293D0F6}" dt="2024-06-03T14:01:26.490" v="3427" actId="478"/>
          <ac:grpSpMkLst>
            <pc:docMk/>
            <pc:sldMk cId="2253703304" sldId="2145706975"/>
            <ac:grpSpMk id="5" creationId="{FA25C213-F906-CC28-638B-DDD9FEB992BA}"/>
          </ac:grpSpMkLst>
        </pc:grpChg>
        <pc:graphicFrameChg chg="add mod">
          <ac:chgData name="Sliwková Pavla" userId="6880fc21-a7e5-4a53-beb0-f78697251af6" providerId="ADAL" clId="{A6962CF4-5F41-4E0C-9580-577D6293D0F6}" dt="2024-06-03T14:56:13.353" v="4413"/>
          <ac:graphicFrameMkLst>
            <pc:docMk/>
            <pc:sldMk cId="2253703304" sldId="2145706975"/>
            <ac:graphicFrameMk id="10" creationId="{FC8D0392-3EB2-9645-6E83-40BEF94A78A1}"/>
          </ac:graphicFrameMkLst>
        </pc:graphicFrameChg>
        <pc:picChg chg="add mod modCrop">
          <ac:chgData name="Sliwková Pavla" userId="6880fc21-a7e5-4a53-beb0-f78697251af6" providerId="ADAL" clId="{A6962CF4-5F41-4E0C-9580-577D6293D0F6}" dt="2024-05-28T12:22:58.147" v="3363" actId="164"/>
          <ac:picMkLst>
            <pc:docMk/>
            <pc:sldMk cId="2253703304" sldId="2145706975"/>
            <ac:picMk id="3" creationId="{12DF452B-E35D-18BA-A48E-BCFAEBD91628}"/>
          </ac:picMkLst>
        </pc:picChg>
        <pc:cxnChg chg="add del">
          <ac:chgData name="Sliwková Pavla" userId="6880fc21-a7e5-4a53-beb0-f78697251af6" providerId="ADAL" clId="{A6962CF4-5F41-4E0C-9580-577D6293D0F6}" dt="2024-05-21T14:03:06.178" v="96" actId="26606"/>
          <ac:cxnSpMkLst>
            <pc:docMk/>
            <pc:sldMk cId="2253703304" sldId="2145706975"/>
            <ac:cxnSpMk id="10" creationId="{AA2EAA10-076F-46BD-8F0F-B9A2FB77A85C}"/>
          </ac:cxnSpMkLst>
        </pc:cxnChg>
        <pc:cxnChg chg="add del">
          <ac:chgData name="Sliwková Pavla" userId="6880fc21-a7e5-4a53-beb0-f78697251af6" providerId="ADAL" clId="{A6962CF4-5F41-4E0C-9580-577D6293D0F6}" dt="2024-05-21T14:03:06.178" v="96" actId="26606"/>
          <ac:cxnSpMkLst>
            <pc:docMk/>
            <pc:sldMk cId="2253703304" sldId="2145706975"/>
            <ac:cxnSpMk id="12" creationId="{D891E407-403B-4764-86C9-33A56D3BCAA3}"/>
          </ac:cxnSpMkLst>
        </pc:cxnChg>
      </pc:sldChg>
      <pc:sldChg chg="addSp delSp modSp add mod">
        <pc:chgData name="Sliwková Pavla" userId="6880fc21-a7e5-4a53-beb0-f78697251af6" providerId="ADAL" clId="{A6962CF4-5F41-4E0C-9580-577D6293D0F6}" dt="2024-06-03T15:08:35.634" v="4812" actId="122"/>
        <pc:sldMkLst>
          <pc:docMk/>
          <pc:sldMk cId="2523357603" sldId="2145706976"/>
        </pc:sldMkLst>
        <pc:spChg chg="mod">
          <ac:chgData name="Sliwková Pavla" userId="6880fc21-a7e5-4a53-beb0-f78697251af6" providerId="ADAL" clId="{A6962CF4-5F41-4E0C-9580-577D6293D0F6}" dt="2024-06-03T15:08:35.634" v="4812" actId="122"/>
          <ac:spMkLst>
            <pc:docMk/>
            <pc:sldMk cId="2523357603" sldId="2145706976"/>
            <ac:spMk id="2" creationId="{1516F2B8-C472-7D7D-4BEE-5B47BE237B22}"/>
          </ac:spMkLst>
        </pc:spChg>
        <pc:spChg chg="add del mod">
          <ac:chgData name="Sliwková Pavla" userId="6880fc21-a7e5-4a53-beb0-f78697251af6" providerId="ADAL" clId="{A6962CF4-5F41-4E0C-9580-577D6293D0F6}" dt="2024-06-03T14:14:35.972" v="3640" actId="478"/>
          <ac:spMkLst>
            <pc:docMk/>
            <pc:sldMk cId="2523357603" sldId="2145706976"/>
            <ac:spMk id="5" creationId="{1C06DC78-FFF0-8FB7-C775-22FCA1045422}"/>
          </ac:spMkLst>
        </pc:spChg>
        <pc:spChg chg="mod">
          <ac:chgData name="Sliwková Pavla" userId="6880fc21-a7e5-4a53-beb0-f78697251af6" providerId="ADAL" clId="{A6962CF4-5F41-4E0C-9580-577D6293D0F6}" dt="2024-06-03T13:58:47.663" v="3405"/>
          <ac:spMkLst>
            <pc:docMk/>
            <pc:sldMk cId="2523357603" sldId="2145706976"/>
            <ac:spMk id="7" creationId="{997B7B0E-8690-7E75-4E02-1E16966C3D07}"/>
          </ac:spMkLst>
        </pc:spChg>
        <pc:spChg chg="del mod topLvl">
          <ac:chgData name="Sliwková Pavla" userId="6880fc21-a7e5-4a53-beb0-f78697251af6" providerId="ADAL" clId="{A6962CF4-5F41-4E0C-9580-577D6293D0F6}" dt="2024-06-03T14:10:02.884" v="3587" actId="478"/>
          <ac:spMkLst>
            <pc:docMk/>
            <pc:sldMk cId="2523357603" sldId="2145706976"/>
            <ac:spMk id="10" creationId="{75FA0017-83E9-241F-3251-C51AC528EA94}"/>
          </ac:spMkLst>
        </pc:spChg>
        <pc:spChg chg="add mod">
          <ac:chgData name="Sliwková Pavla" userId="6880fc21-a7e5-4a53-beb0-f78697251af6" providerId="ADAL" clId="{A6962CF4-5F41-4E0C-9580-577D6293D0F6}" dt="2024-06-03T14:28:21.090" v="4069" actId="403"/>
          <ac:spMkLst>
            <pc:docMk/>
            <pc:sldMk cId="2523357603" sldId="2145706976"/>
            <ac:spMk id="14" creationId="{3DFB8D38-013D-91D3-D4CC-F2798375D9D1}"/>
          </ac:spMkLst>
        </pc:spChg>
        <pc:spChg chg="add mod">
          <ac:chgData name="Sliwková Pavla" userId="6880fc21-a7e5-4a53-beb0-f78697251af6" providerId="ADAL" clId="{A6962CF4-5F41-4E0C-9580-577D6293D0F6}" dt="2024-06-03T14:28:21.090" v="4069" actId="403"/>
          <ac:spMkLst>
            <pc:docMk/>
            <pc:sldMk cId="2523357603" sldId="2145706976"/>
            <ac:spMk id="15" creationId="{2BE85102-128A-3EAA-C57B-8ED0A0C241BB}"/>
          </ac:spMkLst>
        </pc:spChg>
        <pc:spChg chg="add del mod">
          <ac:chgData name="Sliwková Pavla" userId="6880fc21-a7e5-4a53-beb0-f78697251af6" providerId="ADAL" clId="{A6962CF4-5F41-4E0C-9580-577D6293D0F6}" dt="2024-06-03T14:28:21.090" v="4069" actId="403"/>
          <ac:spMkLst>
            <pc:docMk/>
            <pc:sldMk cId="2523357603" sldId="2145706976"/>
            <ac:spMk id="16" creationId="{C257B317-DDB6-D7A0-69AD-AD4D21F4A084}"/>
          </ac:spMkLst>
        </pc:spChg>
        <pc:spChg chg="add mod">
          <ac:chgData name="Sliwková Pavla" userId="6880fc21-a7e5-4a53-beb0-f78697251af6" providerId="ADAL" clId="{A6962CF4-5F41-4E0C-9580-577D6293D0F6}" dt="2024-06-03T14:57:00.763" v="4429" actId="1076"/>
          <ac:spMkLst>
            <pc:docMk/>
            <pc:sldMk cId="2523357603" sldId="2145706976"/>
            <ac:spMk id="17" creationId="{1F0F0F0A-5378-C9A0-DD09-1974C7B009EE}"/>
          </ac:spMkLst>
        </pc:spChg>
        <pc:spChg chg="add mod">
          <ac:chgData name="Sliwková Pavla" userId="6880fc21-a7e5-4a53-beb0-f78697251af6" providerId="ADAL" clId="{A6962CF4-5F41-4E0C-9580-577D6293D0F6}" dt="2024-06-03T14:56:53.177" v="4426" actId="1076"/>
          <ac:spMkLst>
            <pc:docMk/>
            <pc:sldMk cId="2523357603" sldId="2145706976"/>
            <ac:spMk id="19" creationId="{7F0C4F2F-C057-3947-45C6-5E33F0ECD454}"/>
          </ac:spMkLst>
        </pc:spChg>
        <pc:spChg chg="add mod">
          <ac:chgData name="Sliwková Pavla" userId="6880fc21-a7e5-4a53-beb0-f78697251af6" providerId="ADAL" clId="{A6962CF4-5F41-4E0C-9580-577D6293D0F6}" dt="2024-06-03T14:24:45.394" v="3958" actId="113"/>
          <ac:spMkLst>
            <pc:docMk/>
            <pc:sldMk cId="2523357603" sldId="2145706976"/>
            <ac:spMk id="20" creationId="{EC6505B1-DB95-BC93-7500-9106F53A6F94}"/>
          </ac:spMkLst>
        </pc:spChg>
        <pc:spChg chg="add mod">
          <ac:chgData name="Sliwková Pavla" userId="6880fc21-a7e5-4a53-beb0-f78697251af6" providerId="ADAL" clId="{A6962CF4-5F41-4E0C-9580-577D6293D0F6}" dt="2024-06-03T14:24:45.394" v="3958" actId="113"/>
          <ac:spMkLst>
            <pc:docMk/>
            <pc:sldMk cId="2523357603" sldId="2145706976"/>
            <ac:spMk id="21" creationId="{4EEB0315-7E34-1902-7FFA-2E9246346064}"/>
          </ac:spMkLst>
        </pc:spChg>
        <pc:spChg chg="add mod">
          <ac:chgData name="Sliwková Pavla" userId="6880fc21-a7e5-4a53-beb0-f78697251af6" providerId="ADAL" clId="{A6962CF4-5F41-4E0C-9580-577D6293D0F6}" dt="2024-06-03T14:24:45.394" v="3958" actId="113"/>
          <ac:spMkLst>
            <pc:docMk/>
            <pc:sldMk cId="2523357603" sldId="2145706976"/>
            <ac:spMk id="22" creationId="{7FA04750-17B8-255D-6CF0-196292F29FDA}"/>
          </ac:spMkLst>
        </pc:spChg>
        <pc:spChg chg="add mod ord">
          <ac:chgData name="Sliwková Pavla" userId="6880fc21-a7e5-4a53-beb0-f78697251af6" providerId="ADAL" clId="{A6962CF4-5F41-4E0C-9580-577D6293D0F6}" dt="2024-06-03T14:28:14.188" v="4067" actId="167"/>
          <ac:spMkLst>
            <pc:docMk/>
            <pc:sldMk cId="2523357603" sldId="2145706976"/>
            <ac:spMk id="24" creationId="{FC31C68D-2786-5D61-E7B5-C69F5C90F8F2}"/>
          </ac:spMkLst>
        </pc:spChg>
        <pc:grpChg chg="add del mod">
          <ac:chgData name="Sliwková Pavla" userId="6880fc21-a7e5-4a53-beb0-f78697251af6" providerId="ADAL" clId="{A6962CF4-5F41-4E0C-9580-577D6293D0F6}" dt="2024-06-03T13:58:52.721" v="3408" actId="478"/>
          <ac:grpSpMkLst>
            <pc:docMk/>
            <pc:sldMk cId="2523357603" sldId="2145706976"/>
            <ac:grpSpMk id="3" creationId="{9F0EF9E5-D894-6000-141D-A323F831FBA8}"/>
          </ac:grpSpMkLst>
        </pc:grpChg>
        <pc:grpChg chg="add del mod">
          <ac:chgData name="Sliwková Pavla" userId="6880fc21-a7e5-4a53-beb0-f78697251af6" providerId="ADAL" clId="{A6962CF4-5F41-4E0C-9580-577D6293D0F6}" dt="2024-06-03T14:09:55.354" v="3586" actId="478"/>
          <ac:grpSpMkLst>
            <pc:docMk/>
            <pc:sldMk cId="2523357603" sldId="2145706976"/>
            <ac:grpSpMk id="8" creationId="{28AFDE2B-2E33-F83B-B2FE-6496B5A3CAFC}"/>
          </ac:grpSpMkLst>
        </pc:grpChg>
        <pc:grpChg chg="add mod">
          <ac:chgData name="Sliwková Pavla" userId="6880fc21-a7e5-4a53-beb0-f78697251af6" providerId="ADAL" clId="{A6962CF4-5F41-4E0C-9580-577D6293D0F6}" dt="2024-06-03T14:23:41.871" v="3937" actId="164"/>
          <ac:grpSpMkLst>
            <pc:docMk/>
            <pc:sldMk cId="2523357603" sldId="2145706976"/>
            <ac:grpSpMk id="18" creationId="{391EDFBB-1A1F-6F5C-BE93-4328FCE3FB47}"/>
          </ac:grpSpMkLst>
        </pc:grpChg>
        <pc:grpChg chg="add mod ord">
          <ac:chgData name="Sliwková Pavla" userId="6880fc21-a7e5-4a53-beb0-f78697251af6" providerId="ADAL" clId="{A6962CF4-5F41-4E0C-9580-577D6293D0F6}" dt="2024-06-03T14:28:07.723" v="4066" actId="167"/>
          <ac:grpSpMkLst>
            <pc:docMk/>
            <pc:sldMk cId="2523357603" sldId="2145706976"/>
            <ac:grpSpMk id="23" creationId="{E845DA2E-9E20-9A35-8352-ACE43A0C4343}"/>
          </ac:grpSpMkLst>
        </pc:grpChg>
        <pc:graphicFrameChg chg="add mod">
          <ac:chgData name="Sliwková Pavla" userId="6880fc21-a7e5-4a53-beb0-f78697251af6" providerId="ADAL" clId="{A6962CF4-5F41-4E0C-9580-577D6293D0F6}" dt="2024-06-03T14:56:27.355" v="4416"/>
          <ac:graphicFrameMkLst>
            <pc:docMk/>
            <pc:sldMk cId="2523357603" sldId="2145706976"/>
            <ac:graphicFrameMk id="13" creationId="{787D1B3E-582A-99F6-A087-525C8EB03D45}"/>
          </ac:graphicFrameMkLst>
        </pc:graphicFrameChg>
        <pc:picChg chg="del">
          <ac:chgData name="Sliwková Pavla" userId="6880fc21-a7e5-4a53-beb0-f78697251af6" providerId="ADAL" clId="{A6962CF4-5F41-4E0C-9580-577D6293D0F6}" dt="2024-05-21T14:03:17.646" v="100" actId="478"/>
          <ac:picMkLst>
            <pc:docMk/>
            <pc:sldMk cId="2523357603" sldId="2145706976"/>
            <ac:picMk id="3" creationId="{12DF452B-E35D-18BA-A48E-BCFAEBD91628}"/>
          </ac:picMkLst>
        </pc:picChg>
        <pc:picChg chg="add del mod modCrop">
          <ac:chgData name="Sliwková Pavla" userId="6880fc21-a7e5-4a53-beb0-f78697251af6" providerId="ADAL" clId="{A6962CF4-5F41-4E0C-9580-577D6293D0F6}" dt="2024-06-03T14:23:17.464" v="3935" actId="478"/>
          <ac:picMkLst>
            <pc:docMk/>
            <pc:sldMk cId="2523357603" sldId="2145706976"/>
            <ac:picMk id="4" creationId="{EF5B841D-078A-477F-C608-8E106890F3E3}"/>
          </ac:picMkLst>
        </pc:picChg>
        <pc:picChg chg="mod">
          <ac:chgData name="Sliwková Pavla" userId="6880fc21-a7e5-4a53-beb0-f78697251af6" providerId="ADAL" clId="{A6962CF4-5F41-4E0C-9580-577D6293D0F6}" dt="2024-06-03T13:58:47.663" v="3405"/>
          <ac:picMkLst>
            <pc:docMk/>
            <pc:sldMk cId="2523357603" sldId="2145706976"/>
            <ac:picMk id="6" creationId="{5C31175B-F040-0AA7-1BA3-A86A66B19168}"/>
          </ac:picMkLst>
        </pc:picChg>
        <pc:picChg chg="del mod topLvl">
          <ac:chgData name="Sliwková Pavla" userId="6880fc21-a7e5-4a53-beb0-f78697251af6" providerId="ADAL" clId="{A6962CF4-5F41-4E0C-9580-577D6293D0F6}" dt="2024-06-03T14:09:55.354" v="3586" actId="478"/>
          <ac:picMkLst>
            <pc:docMk/>
            <pc:sldMk cId="2523357603" sldId="2145706976"/>
            <ac:picMk id="9" creationId="{B484AADF-CA43-6627-2453-261CD7A0037F}"/>
          </ac:picMkLst>
        </pc:picChg>
      </pc:sldChg>
      <pc:sldChg chg="add del">
        <pc:chgData name="Sliwková Pavla" userId="6880fc21-a7e5-4a53-beb0-f78697251af6" providerId="ADAL" clId="{A6962CF4-5F41-4E0C-9580-577D6293D0F6}" dt="2024-06-03T14:31:02.754" v="4083"/>
        <pc:sldMkLst>
          <pc:docMk/>
          <pc:sldMk cId="479451240" sldId="2145706977"/>
        </pc:sldMkLst>
      </pc:sldChg>
      <pc:sldChg chg="modSp add mod">
        <pc:chgData name="Sliwková Pavla" userId="6880fc21-a7e5-4a53-beb0-f78697251af6" providerId="ADAL" clId="{A6962CF4-5F41-4E0C-9580-577D6293D0F6}" dt="2024-06-04T11:37:06.617" v="5151" actId="1076"/>
        <pc:sldMkLst>
          <pc:docMk/>
          <pc:sldMk cId="4285348104" sldId="2145706977"/>
        </pc:sldMkLst>
        <pc:spChg chg="mod">
          <ac:chgData name="Sliwková Pavla" userId="6880fc21-a7e5-4a53-beb0-f78697251af6" providerId="ADAL" clId="{A6962CF4-5F41-4E0C-9580-577D6293D0F6}" dt="2024-06-03T14:32:39.329" v="4111" actId="14100"/>
          <ac:spMkLst>
            <pc:docMk/>
            <pc:sldMk cId="4285348104" sldId="2145706977"/>
            <ac:spMk id="3" creationId="{675071E6-313C-99FC-C83F-686BED62FC90}"/>
          </ac:spMkLst>
        </pc:spChg>
        <pc:spChg chg="mod">
          <ac:chgData name="Sliwková Pavla" userId="6880fc21-a7e5-4a53-beb0-f78697251af6" providerId="ADAL" clId="{A6962CF4-5F41-4E0C-9580-577D6293D0F6}" dt="2024-06-04T11:37:06.617" v="5151" actId="1076"/>
          <ac:spMkLst>
            <pc:docMk/>
            <pc:sldMk cId="4285348104" sldId="2145706977"/>
            <ac:spMk id="4" creationId="{27D0576C-6A2F-B443-A3A2-D66EBE332249}"/>
          </ac:spMkLst>
        </pc:spChg>
        <pc:spChg chg="mod">
          <ac:chgData name="Sliwková Pavla" userId="6880fc21-a7e5-4a53-beb0-f78697251af6" providerId="ADAL" clId="{A6962CF4-5F41-4E0C-9580-577D6293D0F6}" dt="2024-06-03T14:31:44.470" v="4094" actId="1076"/>
          <ac:spMkLst>
            <pc:docMk/>
            <pc:sldMk cId="4285348104" sldId="2145706977"/>
            <ac:spMk id="7" creationId="{7259B155-2DF8-BC44-B0E8-BCC35EC69662}"/>
          </ac:spMkLst>
        </pc:spChg>
        <pc:spChg chg="mod">
          <ac:chgData name="Sliwková Pavla" userId="6880fc21-a7e5-4a53-beb0-f78697251af6" providerId="ADAL" clId="{A6962CF4-5F41-4E0C-9580-577D6293D0F6}" dt="2024-06-03T14:31:44.470" v="4094" actId="1076"/>
          <ac:spMkLst>
            <pc:docMk/>
            <pc:sldMk cId="4285348104" sldId="2145706977"/>
            <ac:spMk id="8" creationId="{5D74AC4C-1E26-BBF5-74EA-85674BA05019}"/>
          </ac:spMkLst>
        </pc:spChg>
        <pc:spChg chg="mod">
          <ac:chgData name="Sliwková Pavla" userId="6880fc21-a7e5-4a53-beb0-f78697251af6" providerId="ADAL" clId="{A6962CF4-5F41-4E0C-9580-577D6293D0F6}" dt="2024-06-03T14:53:09.933" v="4310" actId="255"/>
          <ac:spMkLst>
            <pc:docMk/>
            <pc:sldMk cId="4285348104" sldId="2145706977"/>
            <ac:spMk id="38" creationId="{B0ED5351-CEDE-F5D5-4646-E677C8AE3C7C}"/>
          </ac:spMkLst>
        </pc:spChg>
      </pc:sldChg>
      <pc:sldMasterChg chg="del delSldLayout">
        <pc:chgData name="Sliwková Pavla" userId="6880fc21-a7e5-4a53-beb0-f78697251af6" providerId="ADAL" clId="{A6962CF4-5F41-4E0C-9580-577D6293D0F6}" dt="2024-05-21T14:07:56.003" v="122" actId="47"/>
        <pc:sldMasterMkLst>
          <pc:docMk/>
          <pc:sldMasterMk cId="105362451" sldId="2147483825"/>
        </pc:sldMasterMkLst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112309894" sldId="2147483826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3923849015" sldId="2147483827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276854721" sldId="2147483828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3609892568" sldId="2147483829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48487382" sldId="2147483830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3295798923" sldId="2147483831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980258693" sldId="2147483832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427783796" sldId="2147483833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43950168" sldId="2147483834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261432865" sldId="2147483835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532923416" sldId="2147483836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4090539834" sldId="2147483837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696550257" sldId="2147483838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774698029" sldId="2147483839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3293490644" sldId="2147483840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355893015" sldId="2147483841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2668237233" sldId="2147483842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3443527509" sldId="2147483843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961185014" sldId="2147483844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14416162" sldId="2147483845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1331454516" sldId="2147483846"/>
          </pc:sldLayoutMkLst>
        </pc:sldLayoutChg>
        <pc:sldLayoutChg chg="del">
          <pc:chgData name="Sliwková Pavla" userId="6880fc21-a7e5-4a53-beb0-f78697251af6" providerId="ADAL" clId="{A6962CF4-5F41-4E0C-9580-577D6293D0F6}" dt="2024-05-21T14:07:56.003" v="122" actId="47"/>
          <pc:sldLayoutMkLst>
            <pc:docMk/>
            <pc:sldMasterMk cId="105362451" sldId="2147483825"/>
            <pc:sldLayoutMk cId="3897291125" sldId="2147483847"/>
          </pc:sldLayoutMkLst>
        </pc:sldLayoutChg>
      </pc:sldMasterChg>
    </pc:docChg>
  </pc:docChgLst>
  <pc:docChgLst>
    <pc:chgData name="Sliwková Pavla" userId="6880fc21-a7e5-4a53-beb0-f78697251af6" providerId="ADAL" clId="{224A63E2-77AD-4DE4-BFF7-81A946896F1D}"/>
    <pc:docChg chg="modSld">
      <pc:chgData name="Sliwková Pavla" userId="6880fc21-a7e5-4a53-beb0-f78697251af6" providerId="ADAL" clId="{224A63E2-77AD-4DE4-BFF7-81A946896F1D}" dt="2024-06-03T07:57:27.986" v="1" actId="20577"/>
      <pc:docMkLst>
        <pc:docMk/>
      </pc:docMkLst>
      <pc:sldChg chg="modSp mod">
        <pc:chgData name="Sliwková Pavla" userId="6880fc21-a7e5-4a53-beb0-f78697251af6" providerId="ADAL" clId="{224A63E2-77AD-4DE4-BFF7-81A946896F1D}" dt="2024-06-03T07:57:27.986" v="1" actId="20577"/>
        <pc:sldMkLst>
          <pc:docMk/>
          <pc:sldMk cId="833814931" sldId="2145706972"/>
        </pc:sldMkLst>
        <pc:spChg chg="mod">
          <ac:chgData name="Sliwková Pavla" userId="6880fc21-a7e5-4a53-beb0-f78697251af6" providerId="ADAL" clId="{224A63E2-77AD-4DE4-BFF7-81A946896F1D}" dt="2024-06-03T07:57:27.986" v="1" actId="20577"/>
          <ac:spMkLst>
            <pc:docMk/>
            <pc:sldMk cId="833814931" sldId="2145706972"/>
            <ac:spMk id="11" creationId="{E6EA4557-0D54-DB9C-9682-D195E8001650}"/>
          </ac:spMkLst>
        </pc:spChg>
      </pc:sldChg>
    </pc:docChg>
  </pc:docChgLst>
  <pc:docChgLst>
    <pc:chgData name="Štvrtňová Denisa" userId="bfcebf90-34f9-48ed-b69d-7aaaeafcfd97" providerId="ADAL" clId="{4427AB58-5418-4841-84E2-DF487425D038}"/>
    <pc:docChg chg="undo custSel modSld">
      <pc:chgData name="Štvrtňová Denisa" userId="bfcebf90-34f9-48ed-b69d-7aaaeafcfd97" providerId="ADAL" clId="{4427AB58-5418-4841-84E2-DF487425D038}" dt="2024-06-04T10:07:49.323" v="265" actId="20577"/>
      <pc:docMkLst>
        <pc:docMk/>
      </pc:docMkLst>
      <pc:sldChg chg="modSp mod">
        <pc:chgData name="Štvrtňová Denisa" userId="bfcebf90-34f9-48ed-b69d-7aaaeafcfd97" providerId="ADAL" clId="{4427AB58-5418-4841-84E2-DF487425D038}" dt="2024-05-22T07:48:06.179" v="263" actId="1076"/>
        <pc:sldMkLst>
          <pc:docMk/>
          <pc:sldMk cId="379919875" sldId="2145706896"/>
        </pc:sldMkLst>
        <pc:spChg chg="mod">
          <ac:chgData name="Štvrtňová Denisa" userId="bfcebf90-34f9-48ed-b69d-7aaaeafcfd97" providerId="ADAL" clId="{4427AB58-5418-4841-84E2-DF487425D038}" dt="2024-05-22T07:48:06.179" v="263" actId="1076"/>
          <ac:spMkLst>
            <pc:docMk/>
            <pc:sldMk cId="379919875" sldId="2145706896"/>
            <ac:spMk id="9" creationId="{AF60B4A4-53C1-D3EF-31D4-45FF0FA5408E}"/>
          </ac:spMkLst>
        </pc:spChg>
      </pc:sldChg>
      <pc:sldChg chg="modSp mod">
        <pc:chgData name="Štvrtňová Denisa" userId="bfcebf90-34f9-48ed-b69d-7aaaeafcfd97" providerId="ADAL" clId="{4427AB58-5418-4841-84E2-DF487425D038}" dt="2024-05-22T07:47:38.852" v="252" actId="20577"/>
        <pc:sldMkLst>
          <pc:docMk/>
          <pc:sldMk cId="4172257208" sldId="2145706914"/>
        </pc:sldMkLst>
        <pc:spChg chg="mod">
          <ac:chgData name="Štvrtňová Denisa" userId="bfcebf90-34f9-48ed-b69d-7aaaeafcfd97" providerId="ADAL" clId="{4427AB58-5418-4841-84E2-DF487425D038}" dt="2024-05-22T07:47:38.852" v="252" actId="20577"/>
          <ac:spMkLst>
            <pc:docMk/>
            <pc:sldMk cId="4172257208" sldId="2145706914"/>
            <ac:spMk id="29" creationId="{63165C1E-2B11-1069-38AC-952EB8515065}"/>
          </ac:spMkLst>
        </pc:spChg>
      </pc:sldChg>
      <pc:sldChg chg="modSp mod">
        <pc:chgData name="Štvrtňová Denisa" userId="bfcebf90-34f9-48ed-b69d-7aaaeafcfd97" providerId="ADAL" clId="{4427AB58-5418-4841-84E2-DF487425D038}" dt="2024-05-22T07:44:34.214" v="192" actId="1076"/>
        <pc:sldMkLst>
          <pc:docMk/>
          <pc:sldMk cId="3711269345" sldId="2145706932"/>
        </pc:sldMkLst>
        <pc:spChg chg="mod">
          <ac:chgData name="Štvrtňová Denisa" userId="bfcebf90-34f9-48ed-b69d-7aaaeafcfd97" providerId="ADAL" clId="{4427AB58-5418-4841-84E2-DF487425D038}" dt="2024-05-22T07:43:59.902" v="166" actId="20577"/>
          <ac:spMkLst>
            <pc:docMk/>
            <pc:sldMk cId="3711269345" sldId="2145706932"/>
            <ac:spMk id="2" creationId="{02ACBEF9-600A-91A2-3720-A4140A14EC5D}"/>
          </ac:spMkLst>
        </pc:spChg>
        <pc:spChg chg="mod">
          <ac:chgData name="Štvrtňová Denisa" userId="bfcebf90-34f9-48ed-b69d-7aaaeafcfd97" providerId="ADAL" clId="{4427AB58-5418-4841-84E2-DF487425D038}" dt="2024-05-22T07:44:22.358" v="190" actId="1076"/>
          <ac:spMkLst>
            <pc:docMk/>
            <pc:sldMk cId="3711269345" sldId="2145706932"/>
            <ac:spMk id="9" creationId="{9848C744-01E6-8EE6-D013-0FCFA13F8587}"/>
          </ac:spMkLst>
        </pc:spChg>
        <pc:spChg chg="mod">
          <ac:chgData name="Štvrtňová Denisa" userId="bfcebf90-34f9-48ed-b69d-7aaaeafcfd97" providerId="ADAL" clId="{4427AB58-5418-4841-84E2-DF487425D038}" dt="2024-05-22T07:44:31.454" v="191" actId="1076"/>
          <ac:spMkLst>
            <pc:docMk/>
            <pc:sldMk cId="3711269345" sldId="2145706932"/>
            <ac:spMk id="12" creationId="{E6475A40-F606-C8A1-B7CB-74A75AEBA78B}"/>
          </ac:spMkLst>
        </pc:spChg>
        <pc:graphicFrameChg chg="mod">
          <ac:chgData name="Štvrtňová Denisa" userId="bfcebf90-34f9-48ed-b69d-7aaaeafcfd97" providerId="ADAL" clId="{4427AB58-5418-4841-84E2-DF487425D038}" dt="2024-05-22T07:44:34.214" v="192" actId="1076"/>
          <ac:graphicFrameMkLst>
            <pc:docMk/>
            <pc:sldMk cId="3711269345" sldId="2145706932"/>
            <ac:graphicFrameMk id="5" creationId="{B0EB1950-E1D7-603C-8B0A-0DC29378366C}"/>
          </ac:graphicFrameMkLst>
        </pc:graphicFrameChg>
      </pc:sldChg>
      <pc:sldChg chg="modSp mod">
        <pc:chgData name="Štvrtňová Denisa" userId="bfcebf90-34f9-48ed-b69d-7aaaeafcfd97" providerId="ADAL" clId="{4427AB58-5418-4841-84E2-DF487425D038}" dt="2024-06-04T10:07:49.323" v="265" actId="20577"/>
        <pc:sldMkLst>
          <pc:docMk/>
          <pc:sldMk cId="4202865793" sldId="2145706933"/>
        </pc:sldMkLst>
        <pc:spChg chg="mod">
          <ac:chgData name="Štvrtňová Denisa" userId="bfcebf90-34f9-48ed-b69d-7aaaeafcfd97" providerId="ADAL" clId="{4427AB58-5418-4841-84E2-DF487425D038}" dt="2024-06-04T10:07:49.323" v="265" actId="20577"/>
          <ac:spMkLst>
            <pc:docMk/>
            <pc:sldMk cId="4202865793" sldId="2145706933"/>
            <ac:spMk id="3" creationId="{15892F36-B3F0-4479-D5C7-941C46FC0FF1}"/>
          </ac:spMkLst>
        </pc:spChg>
      </pc:sldChg>
      <pc:sldChg chg="modSp mod">
        <pc:chgData name="Štvrtňová Denisa" userId="bfcebf90-34f9-48ed-b69d-7aaaeafcfd97" providerId="ADAL" clId="{4427AB58-5418-4841-84E2-DF487425D038}" dt="2024-05-22T07:46:49.475" v="246" actId="20577"/>
        <pc:sldMkLst>
          <pc:docMk/>
          <pc:sldMk cId="2756620022" sldId="2145706936"/>
        </pc:sldMkLst>
        <pc:spChg chg="mod">
          <ac:chgData name="Štvrtňová Denisa" userId="bfcebf90-34f9-48ed-b69d-7aaaeafcfd97" providerId="ADAL" clId="{4427AB58-5418-4841-84E2-DF487425D038}" dt="2024-05-22T07:46:49.475" v="246" actId="20577"/>
          <ac:spMkLst>
            <pc:docMk/>
            <pc:sldMk cId="2756620022" sldId="2145706936"/>
            <ac:spMk id="10" creationId="{472207BA-0651-01C9-ABBD-B4CC3F3F1A76}"/>
          </ac:spMkLst>
        </pc:spChg>
      </pc:sldChg>
      <pc:sldChg chg="addSp delSp modSp mod">
        <pc:chgData name="Štvrtňová Denisa" userId="bfcebf90-34f9-48ed-b69d-7aaaeafcfd97" providerId="ADAL" clId="{4427AB58-5418-4841-84E2-DF487425D038}" dt="2024-05-22T07:43:09.807" v="89" actId="1076"/>
        <pc:sldMkLst>
          <pc:docMk/>
          <pc:sldMk cId="1060973877" sldId="2145706938"/>
        </pc:sldMkLst>
        <pc:spChg chg="mod">
          <ac:chgData name="Štvrtňová Denisa" userId="bfcebf90-34f9-48ed-b69d-7aaaeafcfd97" providerId="ADAL" clId="{4427AB58-5418-4841-84E2-DF487425D038}" dt="2024-05-22T07:43:03.183" v="88" actId="1076"/>
          <ac:spMkLst>
            <pc:docMk/>
            <pc:sldMk cId="1060973877" sldId="2145706938"/>
            <ac:spMk id="3" creationId="{9CA88757-BF12-06DC-E3A6-08C16AE100BB}"/>
          </ac:spMkLst>
        </pc:spChg>
        <pc:spChg chg="add del mod">
          <ac:chgData name="Štvrtňová Denisa" userId="bfcebf90-34f9-48ed-b69d-7aaaeafcfd97" providerId="ADAL" clId="{4427AB58-5418-4841-84E2-DF487425D038}" dt="2024-05-22T07:42:17.424" v="74" actId="6549"/>
          <ac:spMkLst>
            <pc:docMk/>
            <pc:sldMk cId="1060973877" sldId="2145706938"/>
            <ac:spMk id="4" creationId="{ED4B26D2-6B72-D2AB-0581-8AE01452DCE1}"/>
          </ac:spMkLst>
        </pc:spChg>
        <pc:spChg chg="mod">
          <ac:chgData name="Štvrtňová Denisa" userId="bfcebf90-34f9-48ed-b69d-7aaaeafcfd97" providerId="ADAL" clId="{4427AB58-5418-4841-84E2-DF487425D038}" dt="2024-05-22T07:38:54.570" v="48" actId="14100"/>
          <ac:spMkLst>
            <pc:docMk/>
            <pc:sldMk cId="1060973877" sldId="2145706938"/>
            <ac:spMk id="5" creationId="{402F7933-11F7-F4A3-1EA3-EAD8C8059824}"/>
          </ac:spMkLst>
        </pc:spChg>
        <pc:spChg chg="mod">
          <ac:chgData name="Štvrtňová Denisa" userId="bfcebf90-34f9-48ed-b69d-7aaaeafcfd97" providerId="ADAL" clId="{4427AB58-5418-4841-84E2-DF487425D038}" dt="2024-05-22T07:40:49.768" v="58" actId="14100"/>
          <ac:spMkLst>
            <pc:docMk/>
            <pc:sldMk cId="1060973877" sldId="2145706938"/>
            <ac:spMk id="6" creationId="{A73A957C-B121-2A90-3245-755E24189BB6}"/>
          </ac:spMkLst>
        </pc:spChg>
        <pc:spChg chg="mod">
          <ac:chgData name="Štvrtňová Denisa" userId="bfcebf90-34f9-48ed-b69d-7aaaeafcfd97" providerId="ADAL" clId="{4427AB58-5418-4841-84E2-DF487425D038}" dt="2024-05-22T07:40:57.423" v="61" actId="1076"/>
          <ac:spMkLst>
            <pc:docMk/>
            <pc:sldMk cId="1060973877" sldId="2145706938"/>
            <ac:spMk id="9" creationId="{8A7B94E8-449D-9B03-0F8C-EC99F29D5356}"/>
          </ac:spMkLst>
        </pc:spChg>
        <pc:spChg chg="mod">
          <ac:chgData name="Štvrtňová Denisa" userId="bfcebf90-34f9-48ed-b69d-7aaaeafcfd97" providerId="ADAL" clId="{4427AB58-5418-4841-84E2-DF487425D038}" dt="2024-05-22T07:41:52.647" v="66" actId="14100"/>
          <ac:spMkLst>
            <pc:docMk/>
            <pc:sldMk cId="1060973877" sldId="2145706938"/>
            <ac:spMk id="10" creationId="{B6408840-59CC-EF85-C7AF-C2D430178A01}"/>
          </ac:spMkLst>
        </pc:spChg>
        <pc:spChg chg="mod">
          <ac:chgData name="Štvrtňová Denisa" userId="bfcebf90-34f9-48ed-b69d-7aaaeafcfd97" providerId="ADAL" clId="{4427AB58-5418-4841-84E2-DF487425D038}" dt="2024-05-22T07:41:45.375" v="65" actId="948"/>
          <ac:spMkLst>
            <pc:docMk/>
            <pc:sldMk cId="1060973877" sldId="2145706938"/>
            <ac:spMk id="22" creationId="{3D91375A-1B71-82CA-3D71-835ACB76DC01}"/>
          </ac:spMkLst>
        </pc:spChg>
        <pc:spChg chg="mod">
          <ac:chgData name="Štvrtňová Denisa" userId="bfcebf90-34f9-48ed-b69d-7aaaeafcfd97" providerId="ADAL" clId="{4427AB58-5418-4841-84E2-DF487425D038}" dt="2024-05-22T07:43:09.807" v="89" actId="1076"/>
          <ac:spMkLst>
            <pc:docMk/>
            <pc:sldMk cId="1060973877" sldId="2145706938"/>
            <ac:spMk id="54" creationId="{F155F4E6-E6C0-9FD3-77EC-55D64BDBDEDB}"/>
          </ac:spMkLst>
        </pc:spChg>
        <pc:spChg chg="mod">
          <ac:chgData name="Štvrtňová Denisa" userId="bfcebf90-34f9-48ed-b69d-7aaaeafcfd97" providerId="ADAL" clId="{4427AB58-5418-4841-84E2-DF487425D038}" dt="2024-05-22T07:42:45.191" v="87" actId="108"/>
          <ac:spMkLst>
            <pc:docMk/>
            <pc:sldMk cId="1060973877" sldId="2145706938"/>
            <ac:spMk id="60" creationId="{9C0B8585-4B35-F172-0725-FE3FFABBABB8}"/>
          </ac:spMkLst>
        </pc:spChg>
      </pc:sldChg>
      <pc:sldChg chg="modSp mod">
        <pc:chgData name="Štvrtňová Denisa" userId="bfcebf90-34f9-48ed-b69d-7aaaeafcfd97" providerId="ADAL" clId="{4427AB58-5418-4841-84E2-DF487425D038}" dt="2024-05-22T07:46:11.507" v="223" actId="20577"/>
        <pc:sldMkLst>
          <pc:docMk/>
          <pc:sldMk cId="1465728421" sldId="2145706974"/>
        </pc:sldMkLst>
        <pc:spChg chg="mod">
          <ac:chgData name="Štvrtňová Denisa" userId="bfcebf90-34f9-48ed-b69d-7aaaeafcfd97" providerId="ADAL" clId="{4427AB58-5418-4841-84E2-DF487425D038}" dt="2024-05-22T07:45:41.313" v="196" actId="1076"/>
          <ac:spMkLst>
            <pc:docMk/>
            <pc:sldMk cId="1465728421" sldId="2145706974"/>
            <ac:spMk id="2" creationId="{4293D75A-9647-FA75-9A39-49ADD0893C2F}"/>
          </ac:spMkLst>
        </pc:spChg>
        <pc:spChg chg="mod">
          <ac:chgData name="Štvrtňová Denisa" userId="bfcebf90-34f9-48ed-b69d-7aaaeafcfd97" providerId="ADAL" clId="{4427AB58-5418-4841-84E2-DF487425D038}" dt="2024-05-22T07:45:36.385" v="195" actId="20577"/>
          <ac:spMkLst>
            <pc:docMk/>
            <pc:sldMk cId="1465728421" sldId="2145706974"/>
            <ac:spMk id="9" creationId="{2A9DAA3B-8177-6216-8EF7-CC00F1C260E3}"/>
          </ac:spMkLst>
        </pc:spChg>
        <pc:spChg chg="mod">
          <ac:chgData name="Štvrtňová Denisa" userId="bfcebf90-34f9-48ed-b69d-7aaaeafcfd97" providerId="ADAL" clId="{4427AB58-5418-4841-84E2-DF487425D038}" dt="2024-05-22T07:46:11.507" v="223" actId="20577"/>
          <ac:spMkLst>
            <pc:docMk/>
            <pc:sldMk cId="1465728421" sldId="2145706974"/>
            <ac:spMk id="16" creationId="{C0DCE889-2958-3B80-9689-F0D6E46D66E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8186240898358"/>
          <c:y val="1.6406248990757322E-2"/>
          <c:w val="0.65526381234292719"/>
          <c:h val="0.948437503171905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206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AD-4343-89D1-11F91C5667AB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AD-4343-89D1-11F91C5667AB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AD-4343-89D1-11F91C5667AB}"/>
              </c:ext>
            </c:extLst>
          </c:dPt>
          <c:dPt>
            <c:idx val="3"/>
            <c:invertIfNegative val="0"/>
            <c:bubble3D val="0"/>
            <c:spPr>
              <a:solidFill>
                <a:srgbClr val="43AF8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AD-4343-89D1-11F91C5667AB}"/>
              </c:ext>
            </c:extLst>
          </c:dPt>
          <c:dLbls>
            <c:dLbl>
              <c:idx val="0"/>
              <c:layout>
                <c:manualLayout>
                  <c:x val="-7.2317808253866359E-3"/>
                  <c:y val="-1.0526574155599524E-3"/>
                </c:manualLayout>
              </c:layout>
              <c:tx>
                <c:rich>
                  <a:bodyPr/>
                  <a:lstStyle/>
                  <a:p>
                    <a:fld id="{8DD4D873-0999-4F3B-A158-5C7DAA67A2D5}" type="VALUE">
                      <a:rPr lang="en-US" smtClean="0"/>
                      <a:pPr/>
                      <a:t>[HODNOTA]</a:t>
                    </a:fld>
                    <a:r>
                      <a:rPr lang="en-US"/>
                      <a:t> </a:t>
                    </a:r>
                    <a:r>
                      <a:rPr lang="en-US" sz="2400"/>
                      <a:t>mld. Kč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7AD-4343-89D1-11F91C5667AB}"/>
                </c:ext>
              </c:extLst>
            </c:dLbl>
            <c:dLbl>
              <c:idx val="1"/>
              <c:layout>
                <c:manualLayout>
                  <c:x val="1.1951164990494943E-2"/>
                  <c:y val="0"/>
                </c:manualLayout>
              </c:layout>
              <c:tx>
                <c:rich>
                  <a:bodyPr/>
                  <a:lstStyle/>
                  <a:p>
                    <a:fld id="{B2A23344-B8DB-45C4-94EA-86BD96F460E9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</a:t>
                    </a:r>
                    <a:r>
                      <a:rPr lang="en-US" sz="2400" dirty="0" err="1"/>
                      <a:t>mld</a:t>
                    </a:r>
                    <a:r>
                      <a:rPr lang="en-US" sz="2400" dirty="0"/>
                      <a:t>. </a:t>
                    </a:r>
                    <a:r>
                      <a:rPr lang="en-US" sz="2400" dirty="0" err="1"/>
                      <a:t>Kč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7AD-4343-89D1-11F91C5667AB}"/>
                </c:ext>
              </c:extLst>
            </c:dLbl>
            <c:dLbl>
              <c:idx val="2"/>
              <c:layout>
                <c:manualLayout>
                  <c:x val="5.9756420689795926E-3"/>
                  <c:y val="-2.3436575822061035E-3"/>
                </c:manualLayout>
              </c:layout>
              <c:tx>
                <c:rich>
                  <a:bodyPr/>
                  <a:lstStyle/>
                  <a:p>
                    <a:fld id="{BC97ACE4-EC67-4EDA-98C9-06E682F54FE9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</a:t>
                    </a:r>
                    <a:r>
                      <a:rPr lang="en-US" sz="2400" dirty="0" err="1"/>
                      <a:t>mld</a:t>
                    </a:r>
                    <a:r>
                      <a:rPr lang="en-US" sz="2400" dirty="0"/>
                      <a:t>.</a:t>
                    </a:r>
                    <a:r>
                      <a:rPr lang="en-US" sz="2400" baseline="0" dirty="0"/>
                      <a:t> </a:t>
                    </a:r>
                    <a:r>
                      <a:rPr lang="en-US" sz="2400" baseline="0" dirty="0" err="1"/>
                      <a:t>Kč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03790692241073"/>
                      <c:h val="0.190148425802877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7AD-4343-89D1-11F91C5667AB}"/>
                </c:ext>
              </c:extLst>
            </c:dLbl>
            <c:dLbl>
              <c:idx val="3"/>
              <c:layout>
                <c:manualLayout>
                  <c:x val="9.2154852665763082E-4"/>
                  <c:y val="4.6874074380285832E-3"/>
                </c:manualLayout>
              </c:layout>
              <c:tx>
                <c:rich>
                  <a:bodyPr/>
                  <a:lstStyle/>
                  <a:p>
                    <a:fld id="{4C7DDD5F-AB2B-4DF1-B8E4-122BD218CE0E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</a:t>
                    </a:r>
                    <a:r>
                      <a:rPr lang="en-US" sz="2400" dirty="0" err="1"/>
                      <a:t>mld</a:t>
                    </a:r>
                    <a:r>
                      <a:rPr lang="en-US" sz="2400" dirty="0"/>
                      <a:t>. </a:t>
                    </a:r>
                    <a:r>
                      <a:rPr lang="en-US" sz="2400" dirty="0" err="1"/>
                      <a:t>Kč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18272518557027"/>
                      <c:h val="0.190148425802877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7AD-4343-89D1-11F91C5667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Celková alokace</c:v>
                </c:pt>
                <c:pt idx="1">
                  <c:v>Vyhlášeno</c:v>
                </c:pt>
                <c:pt idx="2">
                  <c:v>Zažádáno</c:v>
                </c:pt>
                <c:pt idx="3">
                  <c:v>Právní akty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39.4</c:v>
                </c:pt>
                <c:pt idx="1">
                  <c:v>31.7</c:v>
                </c:pt>
                <c:pt idx="2">
                  <c:v>32.200000000000003</c:v>
                </c:pt>
                <c:pt idx="3">
                  <c:v>14.4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D-4343-89D1-11F91C5667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1005699247"/>
        <c:axId val="1005719407"/>
      </c:barChart>
      <c:catAx>
        <c:axId val="1005699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5719407"/>
        <c:crosses val="autoZero"/>
        <c:auto val="0"/>
        <c:lblAlgn val="ctr"/>
        <c:lblOffset val="100"/>
        <c:noMultiLvlLbl val="0"/>
      </c:catAx>
      <c:valAx>
        <c:axId val="100571940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5699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spc="600" dirty="0">
                <a:solidFill>
                  <a:srgbClr val="7030A0"/>
                </a:solidFill>
              </a:rPr>
              <a:t>PRÁVNÍ AKTY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698969386589784"/>
          <c:y val="0.10014843133929434"/>
          <c:w val="0.7130103061341021"/>
          <c:h val="0.770545228189885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právní akty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206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EC2-4341-ADCB-25F02FC33453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C2-4341-ADCB-25F02FC33453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EC2-4341-ADCB-25F02FC33453}"/>
              </c:ext>
            </c:extLst>
          </c:dPt>
          <c:dPt>
            <c:idx val="3"/>
            <c:invertIfNegative val="0"/>
            <c:bubble3D val="0"/>
            <c:spPr>
              <a:solidFill>
                <a:srgbClr val="43AF8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C2-4341-ADCB-25F02FC33453}"/>
              </c:ext>
            </c:extLst>
          </c:dPt>
          <c:dLbls>
            <c:dLbl>
              <c:idx val="0"/>
              <c:layout>
                <c:manualLayout>
                  <c:x val="0.37419731337844359"/>
                  <c:y val="0.10402549655947935"/>
                </c:manualLayout>
              </c:layout>
              <c:tx>
                <c:rich>
                  <a:bodyPr/>
                  <a:lstStyle/>
                  <a:p>
                    <a:fld id="{E1924A95-F7D6-488C-ABD3-9246B61031B9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mld. </a:t>
                    </a:r>
                    <a:r>
                      <a:rPr lang="en-US" dirty="0" err="1"/>
                      <a:t>Kč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EC2-4341-ADCB-25F02FC33453}"/>
                </c:ext>
              </c:extLst>
            </c:dLbl>
            <c:dLbl>
              <c:idx val="1"/>
              <c:layout>
                <c:manualLayout>
                  <c:x val="0.32649688957160689"/>
                  <c:y val="-8.4786053966747571E-17"/>
                </c:manualLayout>
              </c:layout>
              <c:tx>
                <c:rich>
                  <a:bodyPr/>
                  <a:lstStyle/>
                  <a:p>
                    <a:fld id="{0AA4F4A3-6AD4-4F1A-9830-E6D866B3D084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mld. </a:t>
                    </a:r>
                    <a:r>
                      <a:rPr lang="en-US" dirty="0" err="1"/>
                      <a:t>Kč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EC2-4341-ADCB-25F02FC33453}"/>
                </c:ext>
              </c:extLst>
            </c:dLbl>
            <c:dLbl>
              <c:idx val="2"/>
              <c:layout>
                <c:manualLayout>
                  <c:x val="0.16837680348838052"/>
                  <c:y val="2.3436908250840465E-3"/>
                </c:manualLayout>
              </c:layout>
              <c:tx>
                <c:rich>
                  <a:bodyPr/>
                  <a:lstStyle/>
                  <a:p>
                    <a:fld id="{88617047-5D4E-47CA-932C-404C987C13AB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mld. </a:t>
                    </a:r>
                    <a:r>
                      <a:rPr lang="en-US" dirty="0" err="1"/>
                      <a:t>Kč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EC2-4341-ADCB-25F02FC33453}"/>
                </c:ext>
              </c:extLst>
            </c:dLbl>
            <c:dLbl>
              <c:idx val="3"/>
              <c:layout>
                <c:manualLayout>
                  <c:x val="0.14901567345788436"/>
                  <c:y val="-2.3123736387948564E-3"/>
                </c:manualLayout>
              </c:layout>
              <c:tx>
                <c:rich>
                  <a:bodyPr/>
                  <a:lstStyle/>
                  <a:p>
                    <a:fld id="{16C91F42-C2F6-4931-AE42-4D769AA2F9B5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mil. </a:t>
                    </a:r>
                    <a:r>
                      <a:rPr lang="en-US" dirty="0" err="1"/>
                      <a:t>Kč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EC2-4341-ADCB-25F02FC334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Celkově OP ST</c:v>
                </c:pt>
                <c:pt idx="1">
                  <c:v>Moravkoslezský kraj</c:v>
                </c:pt>
                <c:pt idx="2">
                  <c:v>Ústecký kraj</c:v>
                </c:pt>
                <c:pt idx="3">
                  <c:v>Karlovarský kraj</c:v>
                </c:pt>
              </c:strCache>
            </c:strRef>
          </c:cat>
          <c:val>
            <c:numRef>
              <c:f>List1!$B$2:$B$5</c:f>
              <c:numCache>
                <c:formatCode>#,##0</c:formatCode>
                <c:ptCount val="4"/>
                <c:pt idx="0">
                  <c:v>14408</c:v>
                </c:pt>
                <c:pt idx="1">
                  <c:v>10340</c:v>
                </c:pt>
                <c:pt idx="2">
                  <c:v>3170</c:v>
                </c:pt>
                <c:pt idx="3">
                  <c:v>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C2-4341-ADCB-25F02FC33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937087"/>
        <c:axId val="762935647"/>
      </c:barChart>
      <c:catAx>
        <c:axId val="762937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62935647"/>
        <c:crosses val="autoZero"/>
        <c:auto val="1"/>
        <c:lblAlgn val="ctr"/>
        <c:lblOffset val="100"/>
        <c:noMultiLvlLbl val="0"/>
      </c:catAx>
      <c:valAx>
        <c:axId val="76293564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62937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4CC8F-1AD3-47BF-91A0-6E07ECE024A7}" type="datetimeFigureOut">
              <a:rPr lang="cs-CZ" smtClean="0"/>
              <a:t>04.06.2024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27C91-0AB1-4126-AB4B-D379D6AC25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47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i="1">
              <a:solidFill>
                <a:schemeClr val="bg2">
                  <a:lumMod val="25000"/>
                </a:schemeClr>
              </a:solidFill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F661D-6130-4DC2-A5CA-F2BEA480E1C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66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27C91-0AB1-4126-AB4B-D379D6AC257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15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30">
              <a:defRPr/>
            </a:pPr>
            <a:r>
              <a:rPr lang="cs-CZ">
                <a:solidFill>
                  <a:srgbClr val="000000"/>
                </a:solidFill>
                <a:latin typeface="Arial" panose="020B0604020202020204" pitchFamily="34" charset="0"/>
              </a:rPr>
              <a:t>Cílem je zlepšit připravenost záměrů v území a podpořit čerpání prostředků z jiných nástrojů podpory</a:t>
            </a:r>
            <a:endParaRPr lang="cs-CZ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27C91-0AB1-4126-AB4B-D379D6AC257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120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01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07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Stále jsme v procesu hodnocení: 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schváleno radou kraje 99 žádostí, odstoupilo 18, neschváleno: 34</a:t>
            </a:r>
          </a:p>
          <a:p>
            <a:r>
              <a:rPr lang="cs-CZ" sz="1800">
                <a:effectLst/>
                <a:latin typeface="Calibri" panose="020F0502020204030204" pitchFamily="34" charset="0"/>
              </a:rPr>
              <a:t>V rámci voucherů řešíme také projekt Smart se Světovou bankou, která nám pomáhá hodnotit dopad voucherů na firmy – jejich zpětná vazba bude cenná v případě nastavení další výzvy, kterou očekáváme k vyhlášení v příštím roce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382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Úvěr funguje zhruba rok (4/2023), je o něj velký zájem. V řešení je jeho budoucí navýšení.  Od posledního zastupitelstva v červnu narostl počet uzavřených smluv s příjemci o cca 100 mil. Kč.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72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Posunutí vyhlášení z důvodu řešení výběru finančního zprostředkovatele.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496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19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5F23FA08-1AEC-B308-0C1A-B9BA259A3B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1B0CF6AF-4CC9-66EB-70D5-D73731728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37B14138-2D69-C241-A724-29A8930C7D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72638-5F8E-4806-B333-E4C3C97ABC1F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99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i="1">
              <a:solidFill>
                <a:schemeClr val="bg2">
                  <a:lumMod val="25000"/>
                </a:schemeClr>
              </a:solidFill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F661D-6130-4DC2-A5CA-F2BEA480E1C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2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3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Od minulého zastupitelstva kraje 7.3.2024 bylo vydáno 5 právních aktů (rozhodnutí o poskytnutí dotace) pro strategické projekty.</a:t>
            </a:r>
          </a:p>
          <a:p>
            <a:pPr defTabSz="91413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V květnu ještě dojde k vydání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RoPD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pro projekt TRAUTOM. </a:t>
            </a:r>
            <a:r>
              <a:rPr lang="cs-CZ" i="1" dirty="0" err="1">
                <a:solidFill>
                  <a:schemeClr val="bg2">
                    <a:lumMod val="25000"/>
                  </a:schemeClr>
                </a:solidFill>
              </a:rPr>
              <a:t>CirkArena</a:t>
            </a:r>
            <a:r>
              <a:rPr lang="cs-CZ" i="1" dirty="0">
                <a:solidFill>
                  <a:schemeClr val="bg2">
                    <a:lumMod val="25000"/>
                  </a:schemeClr>
                </a:solidFill>
              </a:rPr>
              <a:t> je v řešení.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BF661D-6130-4DC2-A5CA-F2BEA480E1C9}" type="slidenum">
              <a:rPr lang="cs-CZ">
                <a:solidFill>
                  <a:prstClr val="black"/>
                </a:solidFill>
                <a:latin typeface="Calibri" panose="020F0502020204030204" pitchFamily="34" charset="0"/>
              </a:rPr>
              <a:pPr defTabSz="9141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13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i="1">
              <a:solidFill>
                <a:schemeClr val="bg2">
                  <a:lumMod val="25000"/>
                </a:schemeClr>
              </a:solidFill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F661D-6130-4DC2-A5CA-F2BEA480E1C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84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 ukončených výzvách jsme informovali na minulém zastupitelstvu včetně rozložení úspěšných žádostí, dnes budeme mluvit pouze o vyhlášených a probíhajících výzvách.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27C91-0AB1-4126-AB4B-D379D6AC257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3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88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Přímé konzultace s agenturou MS PAKT, která je garantem této výzvy - v přípravě transformačních plánů je nyní cca 15 firem, ale každá se nachází v jiné fázi.  Zároveň se kolegové scházejí s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poradentskými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firmami v regionu, které pomáhají připravovat záměry do výzev. Vysvětlují detaily výzvy apod. </a:t>
            </a:r>
            <a:endParaRPr lang="cs-CZ" sz="180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881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Absorpční kapacita v MSK je k 4/2024 cca 160 mil. Kč s tím, že ještě není oceněna řemeslná dílna v Karviné, kde počítáme také s náklady v řadu desítek milionů Kč. S obcemi komunikujeme průběžně.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Dále se připravují projekty Karviné, Bruntálu, Krnova, Ostravy a dalších.  </a:t>
            </a:r>
            <a:endParaRPr lang="cs-CZ" sz="180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Vedeme si sdílenou tabulku projektů s CzechInvest, zatím zvažují podání 2 podnikatelské subjekty, o dalších záměrech z komerčního sektoru nemusíme vědět. Idea Hub Ostrava čeká na vypořádání dotazu k cílové skupině.</a:t>
            </a:r>
            <a:endParaRPr lang="cs-CZ" sz="180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Projekty obcí jsou ve fázi příprav a řada z nich využije výzvu na přípravu projektové dokumentace ,kterou budeme také financovat z OP ST. Výzvu budeme pravděpodobně prodlužovat, protože některé projekty jsou aktuálně stále ve fázi přípravy. 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27C91-0AB1-4126-AB4B-D379D6AC257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43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jpeg"/><Relationship Id="rId4" Type="http://schemas.openxmlformats.org/officeDocument/2006/relationships/image" Target="../media/image41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7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6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jpeg"/><Relationship Id="rId4" Type="http://schemas.openxmlformats.org/officeDocument/2006/relationships/image" Target="../media/image41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7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952" y="-131644"/>
            <a:ext cx="12191999" cy="6989644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6468534" y="2844801"/>
            <a:ext cx="5724417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6"/>
            <a:ext cx="3094567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2667" y="446089"/>
            <a:ext cx="10989733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92667" y="1061640"/>
            <a:ext cx="10989733" cy="1800000"/>
          </a:xfrm>
        </p:spPr>
        <p:txBody>
          <a:bodyPr wrap="square" lIns="0" tIns="360000" rIns="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</a:t>
            </a:r>
            <a:r>
              <a:rPr lang="cs-CZ" err="1"/>
              <a:t>uprabcxvvit</a:t>
            </a:r>
            <a:r>
              <a:rPr lang="cs-CZ"/>
              <a:t> styl předlohy.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5806475"/>
            <a:ext cx="22656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00" y="3632034"/>
            <a:ext cx="54048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4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77EDBA7F-5906-48B7-95BC-2212CD8B1D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74096A7C-06EF-4F24-98F5-77A5CE5AE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69069607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51359781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44E7684D-78A4-4883-8420-19D57613E5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0E024282-D3FA-41D2-84EC-BAA641EC9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98149748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92072108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6B889F1F-202B-4F97-892F-52F0EC5FDB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084269B1-6184-4397-8C83-52062AA3FD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AB3B3328-A118-41B3-97BE-91358B5EDF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36863473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33FBC104-CFDC-45B3-8BB0-5CB8239FE3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B8CFC504-1687-426C-8030-C8018DE722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C2169F84-143A-486A-9643-8ACFE00986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293F5C72-72AB-42E5-AFFF-9A65DB8C3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A5F679F6-451B-4BCE-AD56-F4E1AA4501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14177748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490ABFC1-949F-49B5-8FB5-6A17B3053B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20B1B1F4-F9CA-4E40-91B2-7296A8314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D7363B26-B8B2-445A-9144-3AE410CCE6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4A4319B3-D608-4D7B-A35D-47595590A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99428663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2612B3D1-C2BC-4C39-AA79-AA3BA2F54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12EEAA41-7E99-4E3F-9205-0240CE773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A79530A4-0EFD-40A7-8696-3BC3311EC7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755118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25142F98-CFDD-4B83-AF72-67B9DDEDAE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578919BF-0B9B-4EA8-8D93-DCE5B7ABBC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14046093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28D8ECC6-9F86-4FEF-ACB4-D03177B4A2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58803854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0CA43B24-113F-4925-AAE0-3BBC5F3887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1889679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C2C32758-CE79-41B9-9620-A2A2CE75F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692603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A8CF815B-3EF2-4240-A120-2F7834852B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479879408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4190218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AC8F1E-3C75-4835-BA81-D87FB8ED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B17653-1911-4F95-85D4-6C311C4C2D6F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3AD9F6-C606-438D-B609-4F7E356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CE0C5-C947-4F6B-9E2C-AE96749F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84ADE6-B5A5-4305-9749-FF150452B6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5182226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14EFF8D-7F56-43F6-8025-25FED8F7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79DA-CF13-4C01-B8A4-79485E43718E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7AF89B2-8CE0-4594-9267-6243AE1F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7DE47B2-AB85-413D-A124-72434C82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23023-052E-4176-841A-A9BFCC9C19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3726538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8C63707-D84C-4E79-AC91-322C6D75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E78B-3CC9-40B3-9F4A-754EC944F7F4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43CD332-BC77-4ADF-87F0-ACABBA65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7120A79-30A4-49E0-8FC8-65437DA6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C4609-83C4-4E80-BE29-DE027ECC26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5545149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48D6E1-F178-481A-85AA-3B78A066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6DB8-3F4F-441A-8A0A-8607E1CF186C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5EDC68-DB16-4EF5-9741-BE226AE2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3D6A92-892E-4F91-9D7C-6838D531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5FEF8-0E7F-4AE7-85E3-3DC2E44CED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2937163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22236F-54AD-45E4-B2E5-20A898BB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5AE43-DC33-42B4-8F40-2A0F4BDFAF7D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1DBAC9-CD9E-49AB-A599-5F0DB6D8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272FAA-B3BF-405C-84B2-4BE1FBBF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61BF6-2798-4317-A783-3E9CC04650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0244930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a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9">
            <a:extLst>
              <a:ext uri="{FF2B5EF4-FFF2-40B4-BE49-F238E27FC236}">
                <a16:creationId xmlns:a16="http://schemas.microsoft.com/office/drawing/2014/main" id="{153944C1-F755-475A-BEC0-C04B7B691D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6763"/>
            <a:ext cx="4704471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6392596" y="2236763"/>
            <a:ext cx="4704471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6220582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4159A5C8-B0D9-42AF-9CD2-E8D47B39FD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6207354-92D8-41EE-A4BF-33C787B46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5560440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3908181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4ED78934-566B-49B6-A8EA-0C1313787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63EE74C9-3B36-49A6-A2C1-0940343FD2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F24786E4-4948-4D50-AB43-D5621558A2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2529491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D292A716-B2C3-4F6B-B910-0BDD2E1A0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27BDD12-3DF9-4C5A-B3F5-F701000B0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89452BCD-D717-4ACE-A258-E0858C177A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C630978F-4F1E-4A9B-9E5A-63192762E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A7FB0808-74B4-4F75-8527-5837CC8BF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210975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92FE02AC-B71E-4414-B23F-4C7E9806E8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939F6228-9C4F-40FD-B5B5-3019CB58AE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9C896DE3-6630-400A-9EF6-4CE11697E6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C667388F-B6EA-402D-8582-489AB8BB0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845675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9CB173D7-D3F5-4023-AEFF-7829D323DC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D1220E50-5BC7-415C-ABA2-F7075782F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434E12F9-23FE-417F-A06F-11BD6091AF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02100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871ABA5D-D46D-4232-843A-BEFFF2E22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00331042-2D1B-48B9-9FD8-4E35815D0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0698908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AA052764-CDE1-44C6-ADBB-000E2586C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3502459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592667" y="1000087"/>
            <a:ext cx="10989733" cy="465458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345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491F640C-E690-445A-A6A0-06D9BC014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0106114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170619AF-5628-419D-93FA-03E330F5B3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9018495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262626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E9D1C6-F710-4FDE-93CC-C0D7AB23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9BE036-FB0F-409C-B957-21B4F1F873D1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F27A66-7034-4F22-82FF-2F810FC8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C32349-868A-4349-9DAA-41DCBBD3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2C07C8-C011-4F7E-BC96-CED764457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97275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CAD0581C-1699-453D-9CD7-8999EC49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47E2D-F515-4878-A0AF-98F9429BC851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EC264D43-4152-467D-B4CA-A14BFE81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4B7CEE4-A361-444A-8586-20FCD5CC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7962-1385-4FBB-8D41-9F93E91994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19447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B9E0958-B75A-4EE4-9F6A-87DDA207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FBBC1-692F-4703-9990-A509FFB880E2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5A43945-C90E-4FC0-A181-540A0D64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F80A537-9428-46A5-9531-FEE44458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F28C-D11E-4A31-8C9F-8D736C126A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70476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44CAB5-AC21-43DA-ABB4-EB3E0B02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5FC37-E213-42F2-B507-0523E9E6B4BA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CB9408-702F-4E85-9C9C-66DAC561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5BE2E0-6538-4E50-A84F-D6C3B31B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5DDB8-8049-4889-A97B-4A93ED2F36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45434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021579-B6AE-43A6-A2DD-2E74BD9D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4C803-DB36-495F-A0CE-19FB0885D474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604C18-6E89-48E3-B0D0-BF83B11E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EB05AD-E264-4CF4-9909-284C8A6E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5846F-1C6A-4D61-B7E3-F6BA98E5D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90047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A528A3CB-3CD1-4DCF-92D5-CB71E8E9D8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15FF70DD-E960-4969-AAB9-BF42AE9352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8" y="519113"/>
            <a:ext cx="2465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766330B-0A94-4F14-A83C-23A5806E25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14375"/>
            <a:ext cx="1887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63713270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E8972AEE-2B1C-4453-88F7-C133133452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04850383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100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B79C5215-44E4-4D89-90FF-66371D528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AFCE296A-5A45-4E3D-9510-7D7BF42DDC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3A44A718-7536-4DF9-A58B-553B4F0E73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5C1750E5-5432-49FF-9891-86EAFEE8D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50964113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77EDBA7F-5906-48B7-95BC-2212CD8B1D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74096A7C-06EF-4F24-98F5-77A5CE5AE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71099565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C2C32758-CE79-41B9-9620-A2A2CE75F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7806297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4159A5C8-B0D9-42AF-9CD2-E8D47B39FD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6207354-92D8-41EE-A4BF-33C787B46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4259405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A528A3CB-3CD1-4DCF-92D5-CB71E8E9D8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17003353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E8972AEE-2B1C-4453-88F7-C133133452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54334656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B79C5215-44E4-4D89-90FF-66371D528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AFCE296A-5A45-4E3D-9510-7D7BF42DDC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3A44A718-7536-4DF9-A58B-553B4F0E73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5C1750E5-5432-49FF-9891-86EAFEE8D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88826384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77EDBA7F-5906-48B7-95BC-2212CD8B1D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74096A7C-06EF-4F24-98F5-77A5CE5AE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86769051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C2C32758-CE79-41B9-9620-A2A2CE75F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8348323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4159A5C8-B0D9-42AF-9CD2-E8D47B39FD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6207354-92D8-41EE-A4BF-33C787B46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029085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8150" y="446089"/>
            <a:ext cx="4813300" cy="430887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592667" y="446089"/>
            <a:ext cx="5604933" cy="52085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788151" y="876975"/>
            <a:ext cx="4813300" cy="47777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57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4ED78934-566B-49B6-A8EA-0C1313787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63EE74C9-3B36-49A6-A2C1-0940343FD2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F24786E4-4948-4D50-AB43-D5621558A2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4882162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D292A716-B2C3-4F6B-B910-0BDD2E1A0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27BDD12-3DF9-4C5A-B3F5-F701000B0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89452BCD-D717-4ACE-A258-E0858C177A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C630978F-4F1E-4A9B-9E5A-63192762E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A7FB0808-74B4-4F75-8527-5837CC8BF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7362175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92FE02AC-B71E-4414-B23F-4C7E9806E8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939F6228-9C4F-40FD-B5B5-3019CB58AE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9C896DE3-6630-400A-9EF6-4CE11697E6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C667388F-B6EA-402D-8582-489AB8BB0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7815700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9CB173D7-D3F5-4023-AEFF-7829D323DC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D1220E50-5BC7-415C-ABA2-F7075782F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434E12F9-23FE-417F-A06F-11BD6091AF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35085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871ABA5D-D46D-4232-843A-BEFFF2E22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00331042-2D1B-48B9-9FD8-4E35815D0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2858410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AA052764-CDE1-44C6-ADBB-000E2586C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1534918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491F640C-E690-445A-A6A0-06D9BC014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0648279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170619AF-5628-419D-93FA-03E330F5B3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68071219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5951913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3505895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592667" y="1000086"/>
            <a:ext cx="11008784" cy="465458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154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4ED78934-566B-49B6-A8EA-0C1313787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63EE74C9-3B36-49A6-A2C1-0940343FD2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F24786E4-4948-4D50-AB43-D5621558A2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8686796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D292A716-B2C3-4F6B-B910-0BDD2E1A0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27BDD12-3DF9-4C5A-B3F5-F701000B0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89452BCD-D717-4ACE-A258-E0858C177A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C630978F-4F1E-4A9B-9E5A-63192762E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A7FB0808-74B4-4F75-8527-5837CC8BF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7728283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92FE02AC-B71E-4414-B23F-4C7E9806E8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939F6228-9C4F-40FD-B5B5-3019CB58AE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9C896DE3-6630-400A-9EF6-4CE11697E6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C667388F-B6EA-402D-8582-489AB8BB0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23818209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9CB173D7-D3F5-4023-AEFF-7829D323DC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D1220E50-5BC7-415C-ABA2-F7075782F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434E12F9-23FE-417F-A06F-11BD6091AF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672766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871ABA5D-D46D-4232-843A-BEFFF2E22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00331042-2D1B-48B9-9FD8-4E35815D0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83565820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AA052764-CDE1-44C6-ADBB-000E2586C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1441856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491F640C-E690-445A-A6A0-06D9BC014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19406735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170619AF-5628-419D-93FA-03E330F5B3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97575982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EF406865-0FDD-48BE-9613-5079396143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6311900"/>
            <a:ext cx="116776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39017596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E9D1C6-F710-4FDE-93CC-C0D7AB23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9BE036-FB0F-409C-B957-21B4F1F873D1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F27A66-7034-4F22-82FF-2F810FC8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C32349-868A-4349-9DAA-41DCBBD3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2C07C8-C011-4F7E-BC96-CED764457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09009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952" y="-1"/>
            <a:ext cx="12191999" cy="68579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6468534" y="2844801"/>
            <a:ext cx="5724417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6"/>
            <a:ext cx="3094567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92667" y="1800001"/>
            <a:ext cx="10989732" cy="615553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5806475"/>
            <a:ext cx="22656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00" y="3632034"/>
            <a:ext cx="54048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63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CAD0581C-1699-453D-9CD7-8999EC49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47E2D-F515-4878-A0AF-98F9429BC851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EC264D43-4152-467D-B4CA-A14BFE81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4B7CEE4-A361-444A-8586-20FCD5CC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7962-1385-4FBB-8D41-9F93E91994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149041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B9E0958-B75A-4EE4-9F6A-87DDA207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FBBC1-692F-4703-9990-A509FFB880E2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5A43945-C90E-4FC0-A181-540A0D64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F80A537-9428-46A5-9531-FEE44458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F28C-D11E-4A31-8C9F-8D736C126A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22787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44CAB5-AC21-43DA-ABB4-EB3E0B02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5FC37-E213-42F2-B507-0523E9E6B4BA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CB9408-702F-4E85-9C9C-66DAC561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5BE2E0-6538-4E50-A84F-D6C3B31B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5DDB8-8049-4889-A97B-4A93ED2F36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19430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021579-B6AE-43A6-A2DD-2E74BD9D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4C803-DB36-495F-A0CE-19FB0885D474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604C18-6E89-48E3-B0D0-BF83B11E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EB05AD-E264-4CF4-9909-284C8A6E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5846F-1C6A-4D61-B7E3-F6BA98E5D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7410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79175-B19D-46F9-AF16-884A9E33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4D01A3-21A0-4728-8598-AF4BB3BF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C23F9D-2BC6-46EC-863B-EC39799A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3A7F6B-D880-4809-9023-C83AE2BC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B58FF6-1D64-41E6-B790-E39AEA53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93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1BF24-C4DC-403B-9371-C7ED13E1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B27CF1-2CA7-4819-B9DB-EDBD4EA02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6453A6-2E37-4DA1-935D-5BCBFC55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C27ED5-2559-453F-9D4B-5A8F0AD3E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7A54E4-EFF5-49E1-A2FB-B4B2580F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116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3B144-D0CE-465B-B709-F81AEED6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ED3B18-EB03-48B9-99C8-2610E392C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B1CAF4-DD25-4064-B2E6-BF1FDBC1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B8CDC4-BCD3-425E-BCF3-95B2BC28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2BF086-8963-4699-8E33-D5ECA8E1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93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E2768-0437-46AA-8A72-14491B29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A31C6-71E9-482F-A04D-E19115453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FF880C-0EA6-48D8-8B57-2045381AB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E5C478-8E28-492F-852A-F3E2859B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BF6149-9B3D-4D54-A1AF-17F9C203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568289-4D8B-49C7-AA13-E2F47953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6634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62344-58E9-4E06-8401-C355B7E1F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8662D3-A474-4F6B-A347-9202E4C59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ADE1F9-7172-48D3-B337-671D42392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99B9CD-FCAE-4E13-B7EE-905D7B0CB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C68D514-C318-4FBF-9672-B6FD37528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5214A0-C1FD-4818-B44B-7978B0B0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86A520-9B20-40EE-ABC1-1D2EF65A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C67051-9308-4A5D-8AB5-7227FD38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759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CF28A-26A4-4E38-939C-4C865F52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A7D85D-DA86-40E4-8EBB-5F23A2FD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F34E5F-74EA-42DC-A638-D5AAB24B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420E1E-02DA-4B51-A96F-A23E8447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A528A3CB-3CD1-4DCF-92D5-CB71E8E9D8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15FF70DD-E960-4969-AAB9-BF42AE9352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8" y="519113"/>
            <a:ext cx="2465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766330B-0A94-4F14-A83C-23A5806E25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14375"/>
            <a:ext cx="1887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572192068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0C343B-FD2B-45BD-99A0-1DC4A932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69EACD5-96B6-4740-A94E-DF8EAEEC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E1B906-0050-47AA-B536-47BE0469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02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BFCE5-1300-45E9-B6DE-B6937DF2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20CCEB-F18E-47A0-B331-1FF6F320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3D86BF-89C1-43AB-A212-3A6043371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E5C0F8-A59D-46E9-9D4C-8452E888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8D3329-7ABE-401A-B0AC-C85FCE34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C1F140-FC04-457D-BB36-3B4DF750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79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1FDCE-C029-49A6-9A0B-404FAFE2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3710CC-5BE0-4D78-A828-1D690EAB3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2A2AD2-420F-46CE-91E1-6BE8F04A5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CD5338-0C21-483F-9E9E-8C7E4EF9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23CB25-AAB2-430C-997E-CAB7F74C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495B9B-B3CD-4104-8752-BECDF952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858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34CC7-90F3-42C4-9C8A-AC74DA49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A27DAA-3E20-4466-8293-C84012F89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86CB72-6071-4969-BAEA-A892BE18C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ADFE79-77CA-4557-B5AD-610B8DD2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6E2182-84BC-4E53-B630-A9EFE3DC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12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45A27F2-72FD-4FE9-A7A4-5EB320F9B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4092-FBEA-44E9-AD97-E062A900D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5A81AA-5CCC-4424-B4E5-47421839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23A6B3-1796-42BA-8AD0-E26CA312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179FFD-CB39-464D-8BDD-CD3467DB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089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61DDAC9F-FFBF-498C-A7F6-76631B3721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2725E74A-817E-452D-83A7-C10362166D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1788" y="519113"/>
            <a:ext cx="2465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FFC569E-744F-4E06-A23F-90C7F5E44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714375"/>
            <a:ext cx="1887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434985711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3DF04E40-C01C-4276-8531-2798C5EFC2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68072437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2290B226-DE54-4812-B336-708066BE0D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B1B2DBE5-5B51-4AE1-A27D-33B1A3CC7B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3275CD2D-B5BD-4373-A7B0-373F83D687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119BB69E-E17C-4037-BF42-725391A5E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95714899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E07C2B99-F874-4C47-9F95-999B8A197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43111607-EE8C-48BA-9CE2-CFBC0BA604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6794975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F7705C27-F37F-4D99-8501-3FA0D135B8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8743173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E8972AEE-2B1C-4453-88F7-C133133452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041605761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1DEB7033-2A73-4B6F-90C9-6D2950CD91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2B1F30EA-B618-424A-A7D0-0DBD93F323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77500316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5898985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555684EE-29CA-46EE-8CF1-D55DC5D171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62E49BF9-AE9C-4FE5-8C67-C51058D5AA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A144104C-B524-42C6-8C2F-D17EF74821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59654778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8858B1B9-8F59-4EE8-B087-F5CD718D23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89481C21-FEF1-4A29-A35E-D57FAE3C9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CADA210E-3055-4E5A-99D2-1B16ABE981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6D22FC66-1036-4477-ABAF-33CC5B9949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87323C3E-A11F-4E9E-BC6B-7EA991EC4A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46677367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2CBE1C1E-E21B-4EEE-9760-F162C4AEDD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CDD74C94-7828-4C42-ADAC-F2132D948F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40BE67F3-A8E5-4700-991F-764F3B2F8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5CD604D2-D7A2-4BD9-BCE3-779FFD41FA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5523443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0AE7A81D-A01B-4B46-A88D-719676D0E9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D4A59418-7BA0-4B4C-813E-AB557C903B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38F9EF00-4948-4129-A9A9-7A288EA161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5422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08D81582-311A-4A02-9AE1-AB73A6FB12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39A39E31-452D-4521-BD8C-92E52FB51D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06344724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9EA29FAA-F933-40F3-A036-F6A4260EE2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04943712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04125E6E-4D9A-4D3E-A6CD-E78E639B6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83489120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A86253C0-C234-45D2-B76E-1BC7741F5C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0486155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B79C5215-44E4-4D89-90FF-66371D528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AFCE296A-5A45-4E3D-9510-7D7BF42DDC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3A44A718-7536-4DF9-A58B-553B4F0E73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5C1750E5-5432-49FF-9891-86EAFEE8D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221171247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2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57938522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BFC497-3422-4EE3-9D93-9362AF69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5B4199-695C-441B-86A2-F9E0EA74CF47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693D1E-8DBE-461B-8D4F-3E73F0A9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CB9958-B255-46CB-94A8-5638FB74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C06F66-4A3E-4CF2-A721-BC629C65D8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14032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0C3655E-30CA-4FE8-AAF1-1DA92BFF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7E101-518B-4DA6-9EB8-0B0613295C90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157BF11C-88EF-4D39-BE6D-BED796F1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CDB14013-27A6-412A-9E85-60CABE4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A9C2-833F-493E-B8DE-910AC891AF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52041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2BEFCED-91C4-408E-94F4-E665DDC5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839D-4981-475D-88AE-8F2AD9E34392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3275912-40FF-4EA7-A419-DD630B1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F7CE37A-BBBA-4A02-B3E3-174B2D91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44E9C-51AD-4361-A2C1-3AE4BF0A5D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85488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2D9A5-69B6-47EF-8AD9-F7684092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6256B-45F8-4BC2-8742-5FFCDEFBB045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CF5109-C1D6-4665-BD44-4BC5DFAEC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36EEFA-8301-48F1-A8BA-3E2AF57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6FF5E-E34B-4A09-951A-79F3949E98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9402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FAB4A2-3964-434E-B9A9-045E15F0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73549-4E42-48AB-BBA6-8E62C79E08D3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23157C-4ED7-4092-AE6B-94FF9645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99150C-1B42-42FB-AB97-2E8FB087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43A4-AD3E-4F29-A068-2243A007EC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25724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CF2EF1C1-0DB4-40C4-8129-86F44B9893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BF9DC456-2CBE-4B88-860C-04FA5B50D2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8" y="519113"/>
            <a:ext cx="2465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80D9F3-FBAC-4FE4-A40F-C5076C996D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14375"/>
            <a:ext cx="1887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28203488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A7ABB645-5600-4C8C-9B55-4951AEEB8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04927984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C1CB1930-4EAF-4082-8380-77E0F288DC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2B60151D-435A-43D3-B86F-C0E02B03D9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1E4E97FC-B2CC-4084-ACFE-330742BEC8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1A519327-E88E-49B2-9666-E60F7CDD9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405853919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82534F43-FAB3-4F26-8107-D2A398B4F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3E392C6D-73A6-4E51-A557-8A9C5463D8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0023929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99" y="3632034"/>
            <a:ext cx="5404800" cy="322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1" y="1"/>
            <a:ext cx="12191999" cy="610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rtlCol="0" anchor="ctr"/>
          <a:lstStyle/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92667" y="446088"/>
            <a:ext cx="10989732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92667" y="1000087"/>
            <a:ext cx="10989733" cy="4654589"/>
          </a:xfrm>
          <a:prstGeom prst="rect">
            <a:avLst/>
          </a:prstGeom>
        </p:spPr>
        <p:txBody>
          <a:bodyPr vert="horz" lIns="0" tIns="360000" rIns="0" bIns="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695701" y="6100764"/>
            <a:ext cx="2400299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9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1699" y="6100764"/>
            <a:ext cx="2501900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360363" algn="l" defTabSz="914400" rtl="0" eaLnBrk="1" latinLnBrk="0" hangingPunct="1">
        <a:spcBef>
          <a:spcPct val="20000"/>
        </a:spcBef>
        <a:buFontTx/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3150" indent="-352425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361950" algn="l" defTabSz="914400" rtl="0" eaLnBrk="1" latinLnBrk="0" hangingPunct="1">
        <a:spcBef>
          <a:spcPct val="20000"/>
        </a:spcBef>
        <a:buFontTx/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60363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CAE4DD6-2206-4673-AF4C-E3CEBF6EF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68CF91E-F1B2-4BDB-B933-1B5565DA9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C9998-4F1B-465D-9A87-54FBEDAAB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343596-CF38-40CB-992C-C2AF3309B603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15349A-E7AD-455F-96A0-A76FD66CA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D5F224-987E-4F47-9012-60BC30C8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CC8C67-A9EA-4E5D-8FEF-08816B5588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CAE4DD6-2206-4673-AF4C-E3CEBF6EF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68CF91E-F1B2-4BDB-B933-1B5565DA9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C9998-4F1B-465D-9A87-54FBEDAAB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343596-CF38-40CB-992C-C2AF3309B603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15349A-E7AD-455F-96A0-A76FD66CA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D5F224-987E-4F47-9012-60BC30C8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CC8C67-A9EA-4E5D-8FEF-08816B5588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58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7A06EE-5850-4410-AD44-AE591D7D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EDF8F7-6A4B-4576-8DA6-D9AB0848E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907859-E3EB-46F4-BA23-67DA98573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8195-B23B-4CB0-9665-DAE1068CAEB8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328604-0A02-4E5E-803F-BFD244B4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EF91B0-46F5-4B06-A34E-08005B48D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CCD5-D475-4952-AC26-A0E50422D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4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27B95603-2D5C-4A03-982B-F5D0DD8C0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42B59828-8C7C-44EE-A1A2-16E8C0917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C9998-4F1B-465D-9A87-54FBEDAAB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CD081D-56B4-46A4-8EBD-BC36A25E52B8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15349A-E7AD-455F-96A0-A76FD66CA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D5F224-987E-4F47-9012-60BC30C8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F53C66-70C7-4831-8C10-C1FC3D6389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43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0061C4E8-3D0A-4A76-BC47-B37F247A0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DA369FA2-21E6-4E40-85AF-7D61CA70D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8252F9-E236-4B83-ADF3-C9AF97F14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427D8F-1027-4DF9-AB99-74C55B8173DA}" type="datetimeFigureOut">
              <a:rPr lang="cs-CZ"/>
              <a:pPr>
                <a:defRPr/>
              </a:pPr>
              <a:t>04.06.2024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D44A21-165D-422C-90D8-246D3E530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5A4D0-388D-43E5-91AC-06D5D36E3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781ACE5-4314-444D-BBC4-609829826F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709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png"/><Relationship Id="rId4" Type="http://schemas.openxmlformats.org/officeDocument/2006/relationships/image" Target="../media/image10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3.png"/><Relationship Id="rId18" Type="http://schemas.openxmlformats.org/officeDocument/2006/relationships/image" Target="../media/image90.png"/><Relationship Id="rId3" Type="http://schemas.openxmlformats.org/officeDocument/2006/relationships/image" Target="../media/image89.png"/><Relationship Id="rId7" Type="http://schemas.openxmlformats.org/officeDocument/2006/relationships/image" Target="../media/image97.png"/><Relationship Id="rId12" Type="http://schemas.openxmlformats.org/officeDocument/2006/relationships/image" Target="../media/image82.png"/><Relationship Id="rId17" Type="http://schemas.openxmlformats.org/officeDocument/2006/relationships/image" Target="../media/image105.png"/><Relationship Id="rId2" Type="http://schemas.openxmlformats.org/officeDocument/2006/relationships/image" Target="../media/image88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6.png"/><Relationship Id="rId11" Type="http://schemas.openxmlformats.org/officeDocument/2006/relationships/image" Target="../media/image81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80.png"/><Relationship Id="rId19" Type="http://schemas.openxmlformats.org/officeDocument/2006/relationships/image" Target="../media/image91.png"/><Relationship Id="rId4" Type="http://schemas.openxmlformats.org/officeDocument/2006/relationships/image" Target="../media/image92.png"/><Relationship Id="rId9" Type="http://schemas.openxmlformats.org/officeDocument/2006/relationships/image" Target="../media/image79.pn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7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8.png"/><Relationship Id="rId4" Type="http://schemas.openxmlformats.org/officeDocument/2006/relationships/image" Target="../media/image10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podnikatelskevouchery.cz/" TargetMode="External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9.png"/><Relationship Id="rId18" Type="http://schemas.openxmlformats.org/officeDocument/2006/relationships/image" Target="../media/image7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77.png"/><Relationship Id="rId17" Type="http://schemas.openxmlformats.org/officeDocument/2006/relationships/image" Target="../media/image83.png"/><Relationship Id="rId2" Type="http://schemas.openxmlformats.org/officeDocument/2006/relationships/image" Target="../media/image8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8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3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6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84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77.png"/><Relationship Id="rId18" Type="http://schemas.openxmlformats.org/officeDocument/2006/relationships/image" Target="../media/image8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80.png"/><Relationship Id="rId10" Type="http://schemas.openxmlformats.org/officeDocument/2006/relationships/image" Target="../media/image95.png"/><Relationship Id="rId19" Type="http://schemas.openxmlformats.org/officeDocument/2006/relationships/image" Target="../media/image78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BB93B26-32E4-8CE3-A962-CC7E835F0E12}"/>
              </a:ext>
            </a:extLst>
          </p:cNvPr>
          <p:cNvGrpSpPr/>
          <p:nvPr/>
        </p:nvGrpSpPr>
        <p:grpSpPr>
          <a:xfrm>
            <a:off x="4802341" y="1223664"/>
            <a:ext cx="2733622" cy="2205336"/>
            <a:chOff x="2738273" y="902843"/>
            <a:chExt cx="5495329" cy="4433329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E18400DD-65AF-0FCD-2D8F-A723C97BA5E6}"/>
                </a:ext>
              </a:extLst>
            </p:cNvPr>
            <p:cNvSpPr txBox="1"/>
            <p:nvPr/>
          </p:nvSpPr>
          <p:spPr>
            <a:xfrm>
              <a:off x="4391420" y="907634"/>
              <a:ext cx="894353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Vývojový diagram: spojnice 5">
              <a:extLst>
                <a:ext uri="{FF2B5EF4-FFF2-40B4-BE49-F238E27FC236}">
                  <a16:creationId xmlns:a16="http://schemas.microsoft.com/office/drawing/2014/main" id="{A66C6D09-2948-AE16-47A4-8B901B0A8E36}"/>
                </a:ext>
              </a:extLst>
            </p:cNvPr>
            <p:cNvSpPr/>
            <p:nvPr/>
          </p:nvSpPr>
          <p:spPr>
            <a:xfrm>
              <a:off x="3691572" y="1266002"/>
              <a:ext cx="3689488" cy="3671597"/>
            </a:xfrm>
            <a:prstGeom prst="flowChartConnector">
              <a:avLst/>
            </a:prstGeom>
            <a:noFill/>
            <a:ln w="38100">
              <a:solidFill>
                <a:srgbClr val="002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098E541-C84A-74D2-B7EC-2070B4621958}"/>
                </a:ext>
              </a:extLst>
            </p:cNvPr>
            <p:cNvSpPr txBox="1"/>
            <p:nvPr/>
          </p:nvSpPr>
          <p:spPr>
            <a:xfrm>
              <a:off x="6240845" y="3949101"/>
              <a:ext cx="961189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9BDA770A-801D-A406-88B3-4E66CA1EBEDE}"/>
                </a:ext>
              </a:extLst>
            </p:cNvPr>
            <p:cNvSpPr txBox="1"/>
            <p:nvPr/>
          </p:nvSpPr>
          <p:spPr>
            <a:xfrm>
              <a:off x="6057068" y="1186544"/>
              <a:ext cx="1104828" cy="8598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rázek 8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03923D42-58CB-064F-7680-880677CD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6381493" y="4033724"/>
              <a:ext cx="780403" cy="780403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A89492A-9448-0DCF-C78C-7A48A00F1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933" y="1148624"/>
              <a:ext cx="780403" cy="780403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0E09178F-50BE-F14B-1556-26C0B8BEF8B6}"/>
                </a:ext>
              </a:extLst>
            </p:cNvPr>
            <p:cNvSpPr txBox="1"/>
            <p:nvPr/>
          </p:nvSpPr>
          <p:spPr>
            <a:xfrm>
              <a:off x="6528516" y="2522929"/>
              <a:ext cx="1705086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3ED24EB1-2A3C-D629-FDCF-9B02CF087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8564" y="2607550"/>
              <a:ext cx="780403" cy="780403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6EF19BF-19A7-C2B5-D0D4-55CA524F4B26}"/>
                </a:ext>
              </a:extLst>
            </p:cNvPr>
            <p:cNvSpPr txBox="1"/>
            <p:nvPr/>
          </p:nvSpPr>
          <p:spPr>
            <a:xfrm>
              <a:off x="4752131" y="4386525"/>
              <a:ext cx="961189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64EF896-D1DA-2905-DD89-D8FBABBC3FA4}"/>
                </a:ext>
              </a:extLst>
            </p:cNvPr>
            <p:cNvSpPr txBox="1"/>
            <p:nvPr/>
          </p:nvSpPr>
          <p:spPr>
            <a:xfrm>
              <a:off x="3474476" y="3521501"/>
              <a:ext cx="807138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A2EC9119-BA47-8E6E-AC05-2749C044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4711" y="4471148"/>
              <a:ext cx="780403" cy="780403"/>
            </a:xfrm>
            <a:prstGeom prst="rect">
              <a:avLst/>
            </a:prstGeom>
          </p:spPr>
        </p:pic>
        <p:pic>
          <p:nvPicPr>
            <p:cNvPr id="16" name="Obrázek 15" descr="Obsah obrázku sekera&#10;&#10;Popis byl vytvořen automaticky">
              <a:extLst>
                <a:ext uri="{FF2B5EF4-FFF2-40B4-BE49-F238E27FC236}">
                  <a16:creationId xmlns:a16="http://schemas.microsoft.com/office/drawing/2014/main" id="{55AA4A9E-FE43-132F-0CC6-45C42BD2C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476" y="3606122"/>
              <a:ext cx="780403" cy="780403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BBE51E51-82A6-E1A2-7C39-53347EDFD7D7}"/>
                </a:ext>
              </a:extLst>
            </p:cNvPr>
            <p:cNvSpPr txBox="1"/>
            <p:nvPr/>
          </p:nvSpPr>
          <p:spPr>
            <a:xfrm>
              <a:off x="2738273" y="1994820"/>
              <a:ext cx="1705086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E24007DA-FA0C-3695-492C-9EB24C64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01217" y="2104307"/>
              <a:ext cx="780403" cy="780403"/>
            </a:xfrm>
            <a:prstGeom prst="rect">
              <a:avLst/>
            </a:prstGeom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3049DCEA-0C40-71D1-8BA9-4E9C50C012DD}"/>
                </a:ext>
              </a:extLst>
            </p:cNvPr>
            <p:cNvSpPr txBox="1"/>
            <p:nvPr/>
          </p:nvSpPr>
          <p:spPr>
            <a:xfrm>
              <a:off x="4391420" y="1002861"/>
              <a:ext cx="1043665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91DE7739-B45C-CA46-54E1-07D68728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0026" y="902843"/>
              <a:ext cx="780403" cy="780403"/>
            </a:xfrm>
            <a:prstGeom prst="rect">
              <a:avLst/>
            </a:prstGeom>
          </p:spPr>
        </p:pic>
      </p:grpSp>
      <p:sp>
        <p:nvSpPr>
          <p:cNvPr id="21" name="Nadpis 1">
            <a:extLst>
              <a:ext uri="{FF2B5EF4-FFF2-40B4-BE49-F238E27FC236}">
                <a16:creationId xmlns:a16="http://schemas.microsoft.com/office/drawing/2014/main" id="{83AFEA88-8C54-E84D-E77C-06F657E2CDB6}"/>
              </a:ext>
            </a:extLst>
          </p:cNvPr>
          <p:cNvSpPr txBox="1">
            <a:spLocks noChangeArrowheads="1"/>
          </p:cNvSpPr>
          <p:nvPr/>
        </p:nvSpPr>
        <p:spPr>
          <a:xfrm>
            <a:off x="761049" y="3755943"/>
            <a:ext cx="10855213" cy="16811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Moravskoslezský kraj</a:t>
            </a:r>
            <a:br>
              <a:rPr kumimoji="0" lang="cs-CZ" altLang="cs-CZ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</a:br>
            <a:r>
              <a:rPr kumimoji="0" lang="cs-CZ" alt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region v transformaci</a:t>
            </a:r>
          </a:p>
        </p:txBody>
      </p:sp>
      <p:sp>
        <p:nvSpPr>
          <p:cNvPr id="22" name="Podnadpis 2">
            <a:extLst>
              <a:ext uri="{FF2B5EF4-FFF2-40B4-BE49-F238E27FC236}">
                <a16:creationId xmlns:a16="http://schemas.microsoft.com/office/drawing/2014/main" id="{0BD5AD0F-5CD8-4B11-F1A5-68C00FDEB8F3}"/>
              </a:ext>
            </a:extLst>
          </p:cNvPr>
          <p:cNvSpPr txBox="1">
            <a:spLocks/>
          </p:cNvSpPr>
          <p:nvPr/>
        </p:nvSpPr>
        <p:spPr bwMode="auto">
          <a:xfrm>
            <a:off x="545160" y="5677097"/>
            <a:ext cx="1164062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cs-CZ" sz="2400" b="1" i="1" u="none" strike="noStrike" kern="1200" cap="none" spc="0" normalizeH="0" baseline="0" noProof="0">
                <a:ln>
                  <a:noFill/>
                </a:ln>
                <a:solidFill>
                  <a:srgbClr val="655289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</a:br>
            <a:endParaRPr kumimoji="0" lang="cs-CZ" sz="1800" b="1" i="1" u="none" strike="noStrike" kern="1200" cap="none" spc="0" normalizeH="0" baseline="0" noProof="0">
              <a:ln>
                <a:noFill/>
              </a:ln>
              <a:solidFill>
                <a:srgbClr val="655289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D0F4E6A-E4EF-6063-1853-8C9E2680AF03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67" y="2127230"/>
            <a:ext cx="1291304" cy="394794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D9ABB382-A83B-8EDF-C0FB-0822742CD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677" y="5538788"/>
            <a:ext cx="11640620" cy="9683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i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Jednání zastupitelstva kraje</a:t>
            </a:r>
          </a:p>
          <a:p>
            <a:pPr eaLnBrk="1" hangingPunct="1">
              <a:defRPr/>
            </a:pPr>
            <a:r>
              <a:rPr lang="cs-CZ" sz="2000" b="1" i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6.6.2024</a:t>
            </a:r>
          </a:p>
          <a:p>
            <a:pPr eaLnBrk="1" hangingPunct="1">
              <a:defRPr/>
            </a:pPr>
            <a:endParaRPr lang="cs-CZ" sz="2000" b="1" i="1">
              <a:solidFill>
                <a:srgbClr val="00BF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br>
              <a:rPr lang="cs-CZ" sz="2800" b="1" i="1">
                <a:solidFill>
                  <a:srgbClr val="00BF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cs-CZ" sz="2800" b="1" i="1">
              <a:solidFill>
                <a:srgbClr val="00BF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498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1EE584-8268-271A-246F-C73AB52B7289}"/>
              </a:ext>
            </a:extLst>
          </p:cNvPr>
          <p:cNvSpPr txBox="1">
            <a:spLocks/>
          </p:cNvSpPr>
          <p:nvPr/>
        </p:nvSpPr>
        <p:spPr>
          <a:xfrm>
            <a:off x="896618" y="267697"/>
            <a:ext cx="10515600" cy="10329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Vzdělávání ve firmách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FB06C0-B837-1E89-7112-4EA2DAA519AF}"/>
              </a:ext>
            </a:extLst>
          </p:cNvPr>
          <p:cNvSpPr txBox="1"/>
          <p:nvPr/>
        </p:nvSpPr>
        <p:spPr bwMode="auto">
          <a:xfrm>
            <a:off x="229653" y="1007510"/>
            <a:ext cx="11562840" cy="514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Poskytovatel</a:t>
            </a:r>
            <a:r>
              <a:rPr lang="cs-CZ" sz="20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cs-CZ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MŽP</a:t>
            </a:r>
          </a:p>
          <a:p>
            <a:pPr>
              <a:lnSpc>
                <a:spcPct val="150000"/>
              </a:lnSpc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Věcný garant: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MS Pakt zaměstnanosti</a:t>
            </a:r>
          </a:p>
          <a:p>
            <a:pPr>
              <a:lnSpc>
                <a:spcPct val="150000"/>
              </a:lnSpc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Území: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bez omezení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Příjemci: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</a:t>
            </a:r>
            <a:r>
              <a:rPr lang="cs-CZ" sz="2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odniky</a:t>
            </a:r>
            <a:r>
              <a:rPr lang="cs-CZ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podnikatelská sdružení (</a:t>
            </a:r>
            <a:r>
              <a:rPr lang="cs-CZ" sz="2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automotive</a:t>
            </a:r>
            <a:r>
              <a:rPr lang="cs-CZ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energetika, hutnictví)</a:t>
            </a:r>
            <a:r>
              <a:rPr lang="cs-CZ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				</a:t>
            </a:r>
          </a:p>
          <a:p>
            <a:pPr>
              <a:spcAft>
                <a:spcPts val="600"/>
              </a:spcAft>
              <a:defRPr/>
            </a:pPr>
            <a:r>
              <a:rPr lang="cs-CZ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cs-CZ" sz="19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R="0" lvl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2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</a:t>
            </a:r>
            <a:r>
              <a:rPr lang="cs-CZ" sz="2200" b="1" dirty="0" err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upskillingu</a:t>
            </a:r>
            <a:r>
              <a:rPr lang="cs-CZ" sz="22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cs-CZ" sz="2200" b="1" dirty="0" err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reskillingu</a:t>
            </a:r>
            <a:r>
              <a:rPr lang="cs-CZ" sz="22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zaměstnanců</a:t>
            </a:r>
            <a:endParaRPr sz="2200" b="1" dirty="0">
              <a:solidFill>
                <a:srgbClr val="3B2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cs-CZ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profesní vzdělávání: technické a další odborné vzdělávání, rozvoj digitálních kompetencí a IT dovedností, jazykové vzdělávání apod.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s-CZ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firma musí vyplnit plán transformace a prokázat, že prochází změnami v souvislosti s dekarbonizací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s-CZ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soulad s Regionální sektorovou vzdělávací strategií (potvrzení MS Paktu zaměstnanosti)</a:t>
            </a:r>
            <a:endParaRPr sz="19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D11E41AD-17D5-22E1-8F13-E75576358B7F}"/>
              </a:ext>
            </a:extLst>
          </p:cNvPr>
          <p:cNvSpPr/>
          <p:nvPr/>
        </p:nvSpPr>
        <p:spPr>
          <a:xfrm>
            <a:off x="9747714" y="88051"/>
            <a:ext cx="2214633" cy="2197607"/>
          </a:xfrm>
          <a:prstGeom prst="flowChartConnector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90C8E7-22A4-6C77-BFA9-B58CCB652F0C}"/>
              </a:ext>
            </a:extLst>
          </p:cNvPr>
          <p:cNvSpPr txBox="1"/>
          <p:nvPr/>
        </p:nvSpPr>
        <p:spPr bwMode="auto">
          <a:xfrm rot="20757852">
            <a:off x="9633621" y="1487150"/>
            <a:ext cx="2540790" cy="523220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2800"/>
              <a:t>VYHLÁŠENO</a:t>
            </a:r>
            <a:endParaRPr sz="2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1F5875-9723-20FF-162C-7E61ECCB82ED}"/>
              </a:ext>
            </a:extLst>
          </p:cNvPr>
          <p:cNvSpPr txBox="1"/>
          <p:nvPr/>
        </p:nvSpPr>
        <p:spPr>
          <a:xfrm>
            <a:off x="327063" y="3214114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360 mil. Kč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F5DD33-A944-7662-764B-D9635958FC99}"/>
              </a:ext>
            </a:extLst>
          </p:cNvPr>
          <p:cNvSpPr txBox="1"/>
          <p:nvPr/>
        </p:nvSpPr>
        <p:spPr>
          <a:xfrm>
            <a:off x="6661198" y="313544"/>
            <a:ext cx="2282749" cy="496674"/>
          </a:xfrm>
          <a:prstGeom prst="rect">
            <a:avLst/>
          </a:prstGeom>
          <a:solidFill>
            <a:srgbClr val="AA9FBE"/>
          </a:solidFill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cs-CZ" b="0">
                <a:solidFill>
                  <a:schemeClr val="bg1"/>
                </a:solidFill>
              </a:rPr>
              <a:t>1 % čerpáno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86FD09D-0C0A-1ACC-62F5-FE9FA61CE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3" y="305098"/>
            <a:ext cx="479965" cy="4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84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4394843-0E98-4D2A-C7F4-91E8469555DD}"/>
              </a:ext>
            </a:extLst>
          </p:cNvPr>
          <p:cNvSpPr/>
          <p:nvPr/>
        </p:nvSpPr>
        <p:spPr>
          <a:xfrm>
            <a:off x="1121835" y="347229"/>
            <a:ext cx="796446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4000" b="1" dirty="0">
                <a:solidFill>
                  <a:srgbClr val="00206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Řemeslné inkubátory</a:t>
            </a:r>
          </a:p>
        </p:txBody>
      </p:sp>
      <p:sp>
        <p:nvSpPr>
          <p:cNvPr id="3" name="Zástupný obsah 1">
            <a:extLst>
              <a:ext uri="{FF2B5EF4-FFF2-40B4-BE49-F238E27FC236}">
                <a16:creationId xmlns:a16="http://schemas.microsoft.com/office/drawing/2014/main" id="{15892F36-B3F0-4479-D5C7-941C46FC0FF1}"/>
              </a:ext>
            </a:extLst>
          </p:cNvPr>
          <p:cNvSpPr txBox="1"/>
          <p:nvPr/>
        </p:nvSpPr>
        <p:spPr bwMode="auto">
          <a:xfrm>
            <a:off x="317758" y="1127169"/>
            <a:ext cx="8654431" cy="468000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rgbClr val="3E1F65"/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endParaRPr kumimoji="0" lang="cs-CZ" sz="300" b="1" i="0" u="none" strike="noStrike" kern="1200" cap="none" spc="0" normalizeH="0" baseline="0" noProof="0" dirty="0">
              <a:ln>
                <a:noFill/>
              </a:ln>
              <a:solidFill>
                <a:srgbClr val="3B206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MŽP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Věcný garant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Czech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nvest</a:t>
            </a:r>
            <a:endParaRPr lang="cs-CZ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Území: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bez omezení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Příjemci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r>
              <a:rPr lang="pl-PL" sz="2000" dirty="0">
                <a:solidFill>
                  <a:srgbClr val="002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000" dirty="0">
                <a:latin typeface="Segoe UI" panose="020B0502040204020203" pitchFamily="34" charset="0"/>
                <a:cs typeface="Segoe UI" panose="020B0502040204020203" pitchFamily="34" charset="0"/>
              </a:rPr>
              <a:t>obce a jejich organizace, NNO, MSP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pl-PL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  <a:defRPr/>
            </a:pPr>
            <a:endParaRPr lang="cs-CZ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3E1F65"/>
              </a:buClr>
              <a:buSz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960ADCC2-0A2B-3058-B61A-758435400D5D}"/>
              </a:ext>
            </a:extLst>
          </p:cNvPr>
          <p:cNvSpPr/>
          <p:nvPr/>
        </p:nvSpPr>
        <p:spPr>
          <a:xfrm>
            <a:off x="9208008" y="437457"/>
            <a:ext cx="2355610" cy="2337500"/>
          </a:xfrm>
          <a:prstGeom prst="flowChartConnector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6AF1554-A763-99E9-E6EC-1A9BF97C3482}"/>
              </a:ext>
            </a:extLst>
          </p:cNvPr>
          <p:cNvSpPr txBox="1"/>
          <p:nvPr/>
        </p:nvSpPr>
        <p:spPr bwMode="auto">
          <a:xfrm rot="20757852">
            <a:off x="9350010" y="1970669"/>
            <a:ext cx="2382232" cy="523220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2800"/>
              <a:t>VYHLÁŠENO</a:t>
            </a:r>
            <a:endParaRPr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B7EA73-4996-A871-49DF-A6A3BF95E77F}"/>
              </a:ext>
            </a:extLst>
          </p:cNvPr>
          <p:cNvSpPr txBox="1"/>
          <p:nvPr/>
        </p:nvSpPr>
        <p:spPr>
          <a:xfrm>
            <a:off x="317758" y="3228945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200 mil. Kč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81FCEF2-A05F-3780-11A5-70E9295E8E06}"/>
              </a:ext>
            </a:extLst>
          </p:cNvPr>
          <p:cNvSpPr txBox="1"/>
          <p:nvPr/>
        </p:nvSpPr>
        <p:spPr>
          <a:xfrm>
            <a:off x="166696" y="3701109"/>
            <a:ext cx="11848520" cy="3449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2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Prostory a zázemí dílen pro tradiční řemesla, umění a design, technologie a gastronomie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rozšíření prostor a modernizace otevřené řemeslné dílny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vybudování nového otevřeného řemeslného inkubátoru 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kombinace s coworkingovým centrem, </a:t>
            </a:r>
            <a:r>
              <a:rPr lang="cs-CZ" sz="2200" dirty="0" err="1">
                <a:latin typeface="Segoe UI" panose="020B0502040204020203" pitchFamily="34" charset="0"/>
                <a:cs typeface="Segoe UI" panose="020B0502040204020203" pitchFamily="34" charset="0"/>
              </a:rPr>
              <a:t>reuse</a:t>
            </a: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 dílnou, zakázkovou výrobou nebo spolupráce se školami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50 % plochy využíváno pro veřejnost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E1F65"/>
              </a:buClr>
              <a:buFont typeface="Arial"/>
              <a:buChar char="•"/>
              <a:defRPr/>
            </a:pPr>
            <a:endParaRPr lang="cs-CZ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3E1F65"/>
              </a:buClr>
              <a:buFont typeface="Arial"/>
              <a:buChar char="•"/>
              <a:defRPr/>
            </a:pPr>
            <a:endParaRPr lang="cs-CZ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E16B496-249B-EF99-741B-6D18923ABAA0}"/>
              </a:ext>
            </a:extLst>
          </p:cNvPr>
          <p:cNvSpPr txBox="1"/>
          <p:nvPr/>
        </p:nvSpPr>
        <p:spPr>
          <a:xfrm>
            <a:off x="6518981" y="476759"/>
            <a:ext cx="2282749" cy="496674"/>
          </a:xfrm>
          <a:prstGeom prst="rect">
            <a:avLst/>
          </a:prstGeom>
          <a:solidFill>
            <a:srgbClr val="AA9FBE"/>
          </a:solidFill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cs-CZ" b="0">
                <a:solidFill>
                  <a:schemeClr val="bg1"/>
                </a:solidFill>
              </a:rPr>
              <a:t>0 % čerpáno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2702B14-BB14-EAFD-6379-5DE4ACAC7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7" y="480125"/>
            <a:ext cx="497486" cy="4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3767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93A171-8BD4-151C-A098-D5CD011D6225}"/>
              </a:ext>
            </a:extLst>
          </p:cNvPr>
          <p:cNvSpPr txBox="1"/>
          <p:nvPr/>
        </p:nvSpPr>
        <p:spPr>
          <a:xfrm>
            <a:off x="1226268" y="289310"/>
            <a:ext cx="8269442" cy="90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>
                <a:solidFill>
                  <a:srgbClr val="00206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Zájmové vzdělávání</a:t>
            </a:r>
          </a:p>
        </p:txBody>
      </p:sp>
      <p:sp>
        <p:nvSpPr>
          <p:cNvPr id="16" name="Zástupný obsah 5">
            <a:extLst>
              <a:ext uri="{FF2B5EF4-FFF2-40B4-BE49-F238E27FC236}">
                <a16:creationId xmlns:a16="http://schemas.microsoft.com/office/drawing/2014/main" id="{C0DCE889-2958-3B80-9689-F0D6E46D66E3}"/>
              </a:ext>
            </a:extLst>
          </p:cNvPr>
          <p:cNvSpPr txBox="1">
            <a:spLocks/>
          </p:cNvSpPr>
          <p:nvPr/>
        </p:nvSpPr>
        <p:spPr bwMode="auto">
          <a:xfrm>
            <a:off x="282358" y="3743311"/>
            <a:ext cx="1130309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neinvestičních projektů a vzdělávání NNO </a:t>
            </a:r>
          </a:p>
          <a:p>
            <a:pPr marL="519113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vzdělání a osvěta v oblasti změny klimatu (</a:t>
            </a:r>
            <a:r>
              <a:rPr lang="cs-CZ" sz="2200" b="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mitigace</a:t>
            </a:r>
            <a:r>
              <a:rPr lang="cs-CZ" sz="2200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adaptace) a transformace regionů, podpora odborné kapacity organizací</a:t>
            </a:r>
          </a:p>
          <a:p>
            <a:pPr marL="519113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ozvoj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dobrovolnictví (péče o dědictví, krajinu, apod.) </a:t>
            </a:r>
          </a:p>
          <a:p>
            <a:pPr marL="519113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200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mimoškolní pobyty žáků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76213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cs-CZ" b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9DAA3B-8177-6216-8EF7-CC00F1C260E3}"/>
              </a:ext>
            </a:extLst>
          </p:cNvPr>
          <p:cNvSpPr txBox="1"/>
          <p:nvPr/>
        </p:nvSpPr>
        <p:spPr>
          <a:xfrm>
            <a:off x="584497" y="1396739"/>
            <a:ext cx="11782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MŽP</a:t>
            </a:r>
          </a:p>
          <a:p>
            <a:pPr>
              <a:spcAft>
                <a:spcPts val="1200"/>
              </a:spcAft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Území: </a:t>
            </a:r>
            <a:r>
              <a:rPr lang="cs-CZ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bez omezení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NNO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93D75A-9647-FA75-9A39-49ADD0893C2F}"/>
              </a:ext>
            </a:extLst>
          </p:cNvPr>
          <p:cNvSpPr txBox="1"/>
          <p:nvPr/>
        </p:nvSpPr>
        <p:spPr>
          <a:xfrm>
            <a:off x="617576" y="3228945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10 mil. Kč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E7DA08B-131F-0473-5C5E-B9FEAA3D147C}"/>
              </a:ext>
            </a:extLst>
          </p:cNvPr>
          <p:cNvSpPr/>
          <p:nvPr/>
        </p:nvSpPr>
        <p:spPr>
          <a:xfrm>
            <a:off x="8667550" y="673381"/>
            <a:ext cx="2469600" cy="246960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14A852-9DB7-2E16-C8BB-9A35F6F089BF}"/>
              </a:ext>
            </a:extLst>
          </p:cNvPr>
          <p:cNvSpPr txBox="1"/>
          <p:nvPr/>
        </p:nvSpPr>
        <p:spPr bwMode="auto">
          <a:xfrm rot="20757852">
            <a:off x="8478683" y="2686371"/>
            <a:ext cx="3156047" cy="954107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>
                <a:solidFill>
                  <a:prstClr val="white"/>
                </a:solidFill>
              </a:rPr>
              <a:t>PŘIPRAVUJE 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červen 2024</a:t>
            </a:r>
            <a:endParaRPr kumimoji="0" sz="28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8B9E5C-C703-8346-D8DF-6ABAF7F04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6" y="617576"/>
            <a:ext cx="479965" cy="4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842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ovéPole 24">
            <a:extLst>
              <a:ext uri="{FF2B5EF4-FFF2-40B4-BE49-F238E27FC236}">
                <a16:creationId xmlns:a16="http://schemas.microsoft.com/office/drawing/2014/main" id="{D3F4A679-8D37-1C60-C15F-DDF8ED2B862B}"/>
              </a:ext>
            </a:extLst>
          </p:cNvPr>
          <p:cNvSpPr txBox="1"/>
          <p:nvPr/>
        </p:nvSpPr>
        <p:spPr>
          <a:xfrm>
            <a:off x="1054800" y="287606"/>
            <a:ext cx="6729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Rozvoj vodíkových údolí</a:t>
            </a:r>
          </a:p>
        </p:txBody>
      </p:sp>
      <p:sp>
        <p:nvSpPr>
          <p:cNvPr id="38" name="Zástupný obsah 2">
            <a:extLst>
              <a:ext uri="{FF2B5EF4-FFF2-40B4-BE49-F238E27FC236}">
                <a16:creationId xmlns:a16="http://schemas.microsoft.com/office/drawing/2014/main" id="{B0ED5351-CEDE-F5D5-4646-E677C8AE3C7C}"/>
              </a:ext>
            </a:extLst>
          </p:cNvPr>
          <p:cNvSpPr txBox="1">
            <a:spLocks/>
          </p:cNvSpPr>
          <p:nvPr/>
        </p:nvSpPr>
        <p:spPr bwMode="auto">
          <a:xfrm>
            <a:off x="244700" y="3841146"/>
            <a:ext cx="11702599" cy="26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2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Posílení personální kapacity pro zpracování analytických dokumentů, studií, mapování potřeb </a:t>
            </a:r>
          </a:p>
          <a:p>
            <a:pPr marL="450850" marR="0" lvl="0" indent="-4508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vznik strategických/akčních plánů a nových nebo stávajících projektů rozvoje vodíkového hospodářství</a:t>
            </a:r>
          </a:p>
          <a:p>
            <a:pPr marL="450850" marR="0" lvl="0" indent="-4508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komunikační aktivity mezi jednotlivými zapojenými subjekty</a:t>
            </a:r>
          </a:p>
          <a:p>
            <a:pPr marL="450850" marR="0" lvl="0" indent="-4508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osvětové aktivity cílené na veřejnost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D74AC4C-1E26-BBF5-74EA-85674BA05019}"/>
              </a:ext>
            </a:extLst>
          </p:cNvPr>
          <p:cNvSpPr/>
          <p:nvPr/>
        </p:nvSpPr>
        <p:spPr>
          <a:xfrm>
            <a:off x="8773111" y="287606"/>
            <a:ext cx="2653051" cy="2653051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59B155-2DF8-BC44-B0E8-BCC35EC69662}"/>
              </a:ext>
            </a:extLst>
          </p:cNvPr>
          <p:cNvSpPr txBox="1"/>
          <p:nvPr/>
        </p:nvSpPr>
        <p:spPr bwMode="auto">
          <a:xfrm rot="20946450">
            <a:off x="8937247" y="2436276"/>
            <a:ext cx="2769281" cy="954107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PŘIPRAVUJE 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červen 2024</a:t>
            </a:r>
            <a:endParaRPr kumimoji="0" sz="28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5071E6-313C-99FC-C83F-686BED62FC90}"/>
              </a:ext>
            </a:extLst>
          </p:cNvPr>
          <p:cNvSpPr txBox="1"/>
          <p:nvPr/>
        </p:nvSpPr>
        <p:spPr>
          <a:xfrm>
            <a:off x="518851" y="3263956"/>
            <a:ext cx="4673895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55 mil. Kč</a:t>
            </a:r>
          </a:p>
        </p:txBody>
      </p:sp>
      <p:pic>
        <p:nvPicPr>
          <p:cNvPr id="2" name="Obrázek 1" descr="Obsah obrázku japonské posuvné dveře, okno, budova&#10;&#10;Popis byl vytvořen automaticky">
            <a:extLst>
              <a:ext uri="{FF2B5EF4-FFF2-40B4-BE49-F238E27FC236}">
                <a16:creationId xmlns:a16="http://schemas.microsoft.com/office/drawing/2014/main" id="{F593996C-E55B-C0C9-8D82-9E47E8892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1" y="405207"/>
            <a:ext cx="479964" cy="47268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7D0576C-6A2F-B443-A3A2-D66EBE332249}"/>
              </a:ext>
            </a:extLst>
          </p:cNvPr>
          <p:cNvSpPr txBox="1"/>
          <p:nvPr/>
        </p:nvSpPr>
        <p:spPr>
          <a:xfrm>
            <a:off x="420271" y="1178712"/>
            <a:ext cx="8205255" cy="1634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MŽP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Území: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bez omezení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Regionální platformy pověřené k realizaci memoranda o mezikrajské spolupráci v oblasti rozvoje vodíkových technologií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4810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Nadpis 1">
            <a:extLst>
              <a:ext uri="{FF2B5EF4-FFF2-40B4-BE49-F238E27FC236}">
                <a16:creationId xmlns:a16="http://schemas.microsoft.com/office/drawing/2014/main" id="{0543251D-0AAA-F2EE-D3CB-2734891F2BDE}"/>
              </a:ext>
            </a:extLst>
          </p:cNvPr>
          <p:cNvSpPr txBox="1">
            <a:spLocks/>
          </p:cNvSpPr>
          <p:nvPr/>
        </p:nvSpPr>
        <p:spPr>
          <a:xfrm>
            <a:off x="231436" y="1266773"/>
            <a:ext cx="3592279" cy="13658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TEMATICKÉ VÝZVY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40499F1-94FF-5184-DA2E-AE5FE01A1DE8}"/>
              </a:ext>
            </a:extLst>
          </p:cNvPr>
          <p:cNvSpPr txBox="1">
            <a:spLocks/>
          </p:cNvSpPr>
          <p:nvPr/>
        </p:nvSpPr>
        <p:spPr>
          <a:xfrm>
            <a:off x="162224" y="3539204"/>
            <a:ext cx="11753766" cy="1642885"/>
          </a:xfrm>
          <a:prstGeom prst="rect">
            <a:avLst/>
          </a:prstGeom>
          <a:solidFill>
            <a:srgbClr val="988BB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ZASTŘEŠUJÍCÍ PROJEKTY</a:t>
            </a:r>
            <a:endParaRPr kumimoji="0" lang="cs-CZ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394843-0E98-4D2A-C7F4-91E8469555DD}"/>
              </a:ext>
            </a:extLst>
          </p:cNvPr>
          <p:cNvSpPr/>
          <p:nvPr/>
        </p:nvSpPr>
        <p:spPr>
          <a:xfrm>
            <a:off x="159725" y="4100180"/>
            <a:ext cx="19140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Podnikatelské vouchery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7AED291-60D5-6BE4-864D-727B9AF31AC1}"/>
              </a:ext>
            </a:extLst>
          </p:cNvPr>
          <p:cNvSpPr/>
          <p:nvPr/>
        </p:nvSpPr>
        <p:spPr>
          <a:xfrm>
            <a:off x="2034821" y="4119282"/>
            <a:ext cx="18429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Vouchery pro výzkumníky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8A7FA5C2-6C27-D3FB-10FE-28DCDC69BA00}"/>
              </a:ext>
            </a:extLst>
          </p:cNvPr>
          <p:cNvCxnSpPr/>
          <p:nvPr/>
        </p:nvCxnSpPr>
        <p:spPr>
          <a:xfrm>
            <a:off x="213122" y="3955436"/>
            <a:ext cx="1156335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Nadpis 1">
            <a:extLst>
              <a:ext uri="{FF2B5EF4-FFF2-40B4-BE49-F238E27FC236}">
                <a16:creationId xmlns:a16="http://schemas.microsoft.com/office/drawing/2014/main" id="{7A610467-4869-5D43-6949-F0677BE34659}"/>
              </a:ext>
            </a:extLst>
          </p:cNvPr>
          <p:cNvSpPr txBox="1">
            <a:spLocks/>
          </p:cNvSpPr>
          <p:nvPr/>
        </p:nvSpPr>
        <p:spPr>
          <a:xfrm>
            <a:off x="231436" y="5235514"/>
            <a:ext cx="3883130" cy="13658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FINANČNÍ NÁSTROJE</a:t>
            </a:r>
            <a:endParaRPr kumimoji="0" lang="cs-CZ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C49F5E4-E97F-0D64-982F-62CE97D05781}"/>
              </a:ext>
            </a:extLst>
          </p:cNvPr>
          <p:cNvSpPr/>
          <p:nvPr/>
        </p:nvSpPr>
        <p:spPr>
          <a:xfrm>
            <a:off x="-174081" y="5679174"/>
            <a:ext cx="2165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Úvěr transformace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8651739-B91B-1397-5902-82C6C547266A}"/>
              </a:ext>
            </a:extLst>
          </p:cNvPr>
          <p:cNvSpPr/>
          <p:nvPr/>
        </p:nvSpPr>
        <p:spPr>
          <a:xfrm>
            <a:off x="6998324" y="5664634"/>
            <a:ext cx="17714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Brownfield fond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AF7D2DD-9326-8B1B-98CA-7EFAD25E789B}"/>
              </a:ext>
            </a:extLst>
          </p:cNvPr>
          <p:cNvCxnSpPr/>
          <p:nvPr/>
        </p:nvCxnSpPr>
        <p:spPr>
          <a:xfrm>
            <a:off x="299663" y="5680930"/>
            <a:ext cx="1156335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3D90938E-E32D-E4F6-6B1D-0F28F85056AD}"/>
              </a:ext>
            </a:extLst>
          </p:cNvPr>
          <p:cNvGrpSpPr/>
          <p:nvPr/>
        </p:nvGrpSpPr>
        <p:grpSpPr>
          <a:xfrm>
            <a:off x="5341921" y="4127793"/>
            <a:ext cx="5284232" cy="1015663"/>
            <a:chOff x="5368116" y="4426477"/>
            <a:chExt cx="5284232" cy="1015663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05306C8-AB92-5EC0-EDF8-6C0013306801}"/>
                </a:ext>
              </a:extLst>
            </p:cNvPr>
            <p:cNvSpPr/>
            <p:nvPr/>
          </p:nvSpPr>
          <p:spPr>
            <a:xfrm>
              <a:off x="5368116" y="4426477"/>
              <a:ext cx="52842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Vouchery pro veřejný sektor</a:t>
              </a:r>
            </a:p>
            <a:p>
              <a:pPr marL="285750" marR="0" lvl="0" indent="-2857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endPara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4" name="Obrázek 33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EFFF42DF-B3C8-4564-DC9D-9B4FDEB3B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69" y="4524116"/>
              <a:ext cx="174459" cy="174459"/>
            </a:xfrm>
            <a:prstGeom prst="rect">
              <a:avLst/>
            </a:prstGeom>
          </p:spPr>
        </p:pic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7F9C12DD-83A1-F52E-2919-8094DC4A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928" y="4477846"/>
              <a:ext cx="196910" cy="196910"/>
            </a:xfrm>
            <a:prstGeom prst="rect">
              <a:avLst/>
            </a:prstGeom>
          </p:spPr>
        </p:pic>
      </p:grpSp>
      <p:pic>
        <p:nvPicPr>
          <p:cNvPr id="39" name="Obrázek 38">
            <a:extLst>
              <a:ext uri="{FF2B5EF4-FFF2-40B4-BE49-F238E27FC236}">
                <a16:creationId xmlns:a16="http://schemas.microsoft.com/office/drawing/2014/main" id="{BBD2D88C-82CF-EDBB-A085-EBBF66913E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50" y="4216561"/>
            <a:ext cx="165428" cy="162919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7FA7DE1-1174-2F0C-E861-9C38B20F4A88}"/>
              </a:ext>
            </a:extLst>
          </p:cNvPr>
          <p:cNvGrpSpPr/>
          <p:nvPr/>
        </p:nvGrpSpPr>
        <p:grpSpPr>
          <a:xfrm>
            <a:off x="218888" y="188221"/>
            <a:ext cx="11616327" cy="1160473"/>
            <a:chOff x="291450" y="514275"/>
            <a:chExt cx="11616327" cy="1160473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9B9A736C-0BD7-7220-4203-C39D3A411B17}"/>
                </a:ext>
              </a:extLst>
            </p:cNvPr>
            <p:cNvGrpSpPr/>
            <p:nvPr/>
          </p:nvGrpSpPr>
          <p:grpSpPr>
            <a:xfrm>
              <a:off x="291450" y="514275"/>
              <a:ext cx="11616327" cy="1160473"/>
              <a:chOff x="289686" y="928310"/>
              <a:chExt cx="13085562" cy="1327382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B39702C2-116E-0EB5-DB06-9D54DA048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39" y="1037174"/>
                <a:ext cx="560408" cy="560408"/>
              </a:xfrm>
              <a:prstGeom prst="rect">
                <a:avLst/>
              </a:prstGeom>
            </p:spPr>
          </p:pic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7F71E386-9F84-EFB7-CEFB-844571A6D733}"/>
                  </a:ext>
                </a:extLst>
              </p:cNvPr>
              <p:cNvSpPr/>
              <p:nvPr/>
            </p:nvSpPr>
            <p:spPr>
              <a:xfrm>
                <a:off x="1987427" y="1532387"/>
                <a:ext cx="1991982" cy="59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Výzkum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 vývoj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31906ACF-7D0D-192D-CF8B-A985FAB2C819}"/>
                  </a:ext>
                </a:extLst>
              </p:cNvPr>
              <p:cNvSpPr/>
              <p:nvPr/>
            </p:nvSpPr>
            <p:spPr>
              <a:xfrm>
                <a:off x="289686" y="1657217"/>
                <a:ext cx="1991982" cy="34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Podnikání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5FD46EB1-DE99-1CB3-D71B-166294CA399A}"/>
                  </a:ext>
                </a:extLst>
              </p:cNvPr>
              <p:cNvSpPr/>
              <p:nvPr/>
            </p:nvSpPr>
            <p:spPr>
              <a:xfrm>
                <a:off x="3615148" y="1572436"/>
                <a:ext cx="1991982" cy="59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Čistá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energie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D79B2D60-4DEA-FDEF-FA95-9318A5F5C425}"/>
                  </a:ext>
                </a:extLst>
              </p:cNvPr>
              <p:cNvSpPr/>
              <p:nvPr/>
            </p:nvSpPr>
            <p:spPr>
              <a:xfrm>
                <a:off x="5626725" y="1657218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Digitální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inovace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8A2A86DC-B062-6BF1-F8F5-BAB5EE462A72}"/>
                  </a:ext>
                </a:extLst>
              </p:cNvPr>
              <p:cNvSpPr/>
              <p:nvPr/>
            </p:nvSpPr>
            <p:spPr>
              <a:xfrm>
                <a:off x="7640424" y="1567916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Obnova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území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Obdélník 39">
                <a:extLst>
                  <a:ext uri="{FF2B5EF4-FFF2-40B4-BE49-F238E27FC236}">
                    <a16:creationId xmlns:a16="http://schemas.microsoft.com/office/drawing/2014/main" id="{CFFC0B79-72B8-6D8B-C07D-386094EF22EE}"/>
                  </a:ext>
                </a:extLst>
              </p:cNvPr>
              <p:cNvSpPr/>
              <p:nvPr/>
            </p:nvSpPr>
            <p:spPr>
              <a:xfrm>
                <a:off x="9460884" y="1597188"/>
                <a:ext cx="2229938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Oběhové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hospodářství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42" name="Obdélník 41">
                <a:extLst>
                  <a:ext uri="{FF2B5EF4-FFF2-40B4-BE49-F238E27FC236}">
                    <a16:creationId xmlns:a16="http://schemas.microsoft.com/office/drawing/2014/main" id="{A7A05D4A-2961-CA9F-AA6E-DADB5240FFC7}"/>
                  </a:ext>
                </a:extLst>
              </p:cNvPr>
              <p:cNvSpPr/>
              <p:nvPr/>
            </p:nvSpPr>
            <p:spPr>
              <a:xfrm>
                <a:off x="11383266" y="1538974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Lidé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 dovednosti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43" name="Obrázek 42" descr="Obsah obrázku japonské posuvné dveře, okno, budova&#10;&#10;Popis byl vytvořen automaticky">
                <a:extLst>
                  <a:ext uri="{FF2B5EF4-FFF2-40B4-BE49-F238E27FC236}">
                    <a16:creationId xmlns:a16="http://schemas.microsoft.com/office/drawing/2014/main" id="{C79EEA1E-4AF0-1A35-6193-B8865EB41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3025" y="1013333"/>
                <a:ext cx="540670" cy="540669"/>
              </a:xfrm>
              <a:prstGeom prst="rect">
                <a:avLst/>
              </a:prstGeom>
            </p:spPr>
          </p:pic>
          <p:pic>
            <p:nvPicPr>
              <p:cNvPr id="44" name="Obrázek 43">
                <a:extLst>
                  <a:ext uri="{FF2B5EF4-FFF2-40B4-BE49-F238E27FC236}">
                    <a16:creationId xmlns:a16="http://schemas.microsoft.com/office/drawing/2014/main" id="{4ED2A5C5-B2FF-A2FD-AF2A-4A89391C0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2381" y="994709"/>
                <a:ext cx="540669" cy="540668"/>
              </a:xfrm>
              <a:prstGeom prst="rect">
                <a:avLst/>
              </a:prstGeom>
            </p:spPr>
          </p:pic>
          <p:pic>
            <p:nvPicPr>
              <p:cNvPr id="45" name="Obrázek 44">
                <a:extLst>
                  <a:ext uri="{FF2B5EF4-FFF2-40B4-BE49-F238E27FC236}">
                    <a16:creationId xmlns:a16="http://schemas.microsoft.com/office/drawing/2014/main" id="{42153EAC-ABA1-6453-829C-103DAF3D4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7017" y="941116"/>
                <a:ext cx="588964" cy="588964"/>
              </a:xfrm>
              <a:prstGeom prst="rect">
                <a:avLst/>
              </a:prstGeom>
            </p:spPr>
          </p:pic>
          <p:pic>
            <p:nvPicPr>
              <p:cNvPr id="47" name="Obrázek 46">
                <a:extLst>
                  <a:ext uri="{FF2B5EF4-FFF2-40B4-BE49-F238E27FC236}">
                    <a16:creationId xmlns:a16="http://schemas.microsoft.com/office/drawing/2014/main" id="{07DB6152-8A43-35CE-3DC8-C3F9616D1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0646" y="928310"/>
                <a:ext cx="588964" cy="588964"/>
              </a:xfrm>
              <a:prstGeom prst="rect">
                <a:avLst/>
              </a:prstGeom>
            </p:spPr>
          </p:pic>
          <p:pic>
            <p:nvPicPr>
              <p:cNvPr id="48" name="Obrázek 47">
                <a:extLst>
                  <a:ext uri="{FF2B5EF4-FFF2-40B4-BE49-F238E27FC236}">
                    <a16:creationId xmlns:a16="http://schemas.microsoft.com/office/drawing/2014/main" id="{5355758D-AE34-1FCE-5086-39EC80EF3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07967" y="962448"/>
                <a:ext cx="540671" cy="540672"/>
              </a:xfrm>
              <a:prstGeom prst="rect">
                <a:avLst/>
              </a:prstGeom>
            </p:spPr>
          </p:pic>
        </p:grpSp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A87CFE0-8BE4-4486-BBB0-3B9AD70E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697" y="544329"/>
              <a:ext cx="497486" cy="489941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30F405-79A2-5BA0-34E5-F41CFCF5AEDA}"/>
              </a:ext>
            </a:extLst>
          </p:cNvPr>
          <p:cNvSpPr txBox="1"/>
          <p:nvPr/>
        </p:nvSpPr>
        <p:spPr>
          <a:xfrm>
            <a:off x="368924" y="3766687"/>
            <a:ext cx="2393845" cy="4234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j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iž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 ukončena 1. výzva</a:t>
            </a:r>
            <a:endParaRPr kumimoji="0" lang="cs-CZ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00B738-9452-24E1-1C86-FCE2592795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03" y="4179162"/>
            <a:ext cx="241646" cy="23798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5670D47-C33C-67B5-5FEC-CB4DA43C0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78" y="4191084"/>
            <a:ext cx="243286" cy="23959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F902992A-5BDF-16EC-3190-47C338BF3A65}"/>
              </a:ext>
            </a:extLst>
          </p:cNvPr>
          <p:cNvSpPr/>
          <p:nvPr/>
        </p:nvSpPr>
        <p:spPr>
          <a:xfrm>
            <a:off x="65342" y="4448139"/>
            <a:ext cx="25135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7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Filmové vouchery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DBCA44EB-8373-E7F9-196B-331A026C7B9E}"/>
              </a:ext>
            </a:extLst>
          </p:cNvPr>
          <p:cNvGrpSpPr/>
          <p:nvPr/>
        </p:nvGrpSpPr>
        <p:grpSpPr>
          <a:xfrm>
            <a:off x="218564" y="1609265"/>
            <a:ext cx="11754872" cy="1929061"/>
            <a:chOff x="218564" y="1609265"/>
            <a:chExt cx="11754872" cy="1929061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A442A3E9-6E6D-A55C-384E-E4D499B142A5}"/>
                </a:ext>
              </a:extLst>
            </p:cNvPr>
            <p:cNvGrpSpPr/>
            <p:nvPr/>
          </p:nvGrpSpPr>
          <p:grpSpPr>
            <a:xfrm>
              <a:off x="218564" y="1609265"/>
              <a:ext cx="11754872" cy="1345762"/>
              <a:chOff x="235699" y="4170135"/>
              <a:chExt cx="11754872" cy="1345762"/>
            </a:xfrm>
          </p:grpSpPr>
          <p:sp>
            <p:nvSpPr>
              <p:cNvPr id="63" name="Obdélník 62">
                <a:extLst>
                  <a:ext uri="{FF2B5EF4-FFF2-40B4-BE49-F238E27FC236}">
                    <a16:creationId xmlns:a16="http://schemas.microsoft.com/office/drawing/2014/main" id="{7B86B2FB-13EC-354E-1532-8CE0A5121D7E}"/>
                  </a:ext>
                </a:extLst>
              </p:cNvPr>
              <p:cNvSpPr/>
              <p:nvPr/>
            </p:nvSpPr>
            <p:spPr>
              <a:xfrm>
                <a:off x="235699" y="4277149"/>
                <a:ext cx="149695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marR="0" lvl="0" indent="-28575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Řemeslné dílny</a:t>
                </a:r>
              </a:p>
            </p:txBody>
          </p:sp>
          <p:sp>
            <p:nvSpPr>
              <p:cNvPr id="64" name="TextovéPole 63">
                <a:extLst>
                  <a:ext uri="{FF2B5EF4-FFF2-40B4-BE49-F238E27FC236}">
                    <a16:creationId xmlns:a16="http://schemas.microsoft.com/office/drawing/2014/main" id="{76E850A3-9D21-87F4-EC0B-B50BC0C36830}"/>
                  </a:ext>
                </a:extLst>
              </p:cNvPr>
              <p:cNvSpPr txBox="1"/>
              <p:nvPr/>
            </p:nvSpPr>
            <p:spPr>
              <a:xfrm>
                <a:off x="10243168" y="4192458"/>
                <a:ext cx="159584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marL="285750" marR="0" lvl="0" indent="-285750"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  <a:defRPr kumimoji="0" sz="2000" b="0" i="0" u="none" strike="noStrike" cap="none" spc="0" normalizeH="0" baseline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</a:defRPr>
                </a:lvl1pPr>
              </a:lstStyle>
              <a:p>
                <a:pPr marL="285750" marR="0" lvl="0" indent="-28575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Odborné učebny SŠ</a:t>
                </a:r>
              </a:p>
            </p:txBody>
          </p:sp>
          <p:sp>
            <p:nvSpPr>
              <p:cNvPr id="65" name="Obdélník 64">
                <a:extLst>
                  <a:ext uri="{FF2B5EF4-FFF2-40B4-BE49-F238E27FC236}">
                    <a16:creationId xmlns:a16="http://schemas.microsoft.com/office/drawing/2014/main" id="{41E160BD-26A6-5655-C354-2F005DC90F79}"/>
                  </a:ext>
                </a:extLst>
              </p:cNvPr>
              <p:cNvSpPr/>
              <p:nvPr/>
            </p:nvSpPr>
            <p:spPr>
              <a:xfrm>
                <a:off x="6701705" y="4170135"/>
                <a:ext cx="1872228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marR="0" lvl="0" indent="-28575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Obnova </a:t>
                </a:r>
                <a:r>
                  <a:rPr kumimoji="0" lang="cs-CZ" sz="2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pohornické</a:t>
                </a:r>
                <a:r>
                  <a:rPr kumimoji="0" 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krajiny</a:t>
                </a:r>
              </a:p>
            </p:txBody>
          </p:sp>
          <p:sp>
            <p:nvSpPr>
              <p:cNvPr id="66" name="Obdélník 65">
                <a:extLst>
                  <a:ext uri="{FF2B5EF4-FFF2-40B4-BE49-F238E27FC236}">
                    <a16:creationId xmlns:a16="http://schemas.microsoft.com/office/drawing/2014/main" id="{FF733C3B-50EB-DD04-2C48-80A4A01EBCD7}"/>
                  </a:ext>
                </a:extLst>
              </p:cNvPr>
              <p:cNvSpPr/>
              <p:nvPr/>
            </p:nvSpPr>
            <p:spPr>
              <a:xfrm>
                <a:off x="3166993" y="4211434"/>
                <a:ext cx="1885803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18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Síťové řešení vodíku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TextovéPole 66">
                <a:extLst>
                  <a:ext uri="{FF2B5EF4-FFF2-40B4-BE49-F238E27FC236}">
                    <a16:creationId xmlns:a16="http://schemas.microsoft.com/office/drawing/2014/main" id="{14E40DD7-3E28-30DA-AE64-1213093EEA13}"/>
                  </a:ext>
                </a:extLst>
              </p:cNvPr>
              <p:cNvSpPr txBox="1"/>
              <p:nvPr/>
            </p:nvSpPr>
            <p:spPr>
              <a:xfrm>
                <a:off x="10199861" y="4789445"/>
                <a:ext cx="179071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ctr">
                  <a:defRPr i="1">
                    <a:solidFill>
                      <a:schemeClr val="bg1"/>
                    </a:solidFill>
                  </a:defRPr>
                </a:lvl1pPr>
              </a:lstStyle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19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Vzdělávání </a:t>
                </a:r>
                <a:b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ve firmách</a:t>
                </a:r>
              </a:p>
            </p:txBody>
          </p:sp>
          <p:sp>
            <p:nvSpPr>
              <p:cNvPr id="68" name="TextovéPole 67">
                <a:extLst>
                  <a:ext uri="{FF2B5EF4-FFF2-40B4-BE49-F238E27FC236}">
                    <a16:creationId xmlns:a16="http://schemas.microsoft.com/office/drawing/2014/main" id="{07DA9A40-11B7-5D0F-40F6-988907929A69}"/>
                  </a:ext>
                </a:extLst>
              </p:cNvPr>
              <p:cNvSpPr txBox="1"/>
              <p:nvPr/>
            </p:nvSpPr>
            <p:spPr>
              <a:xfrm>
                <a:off x="5172210" y="4196769"/>
                <a:ext cx="163175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marL="285750" marR="0" lvl="0" indent="-28575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18"/>
                  </a:buBlip>
                  <a:tabLst/>
                  <a:defRPr kumimoji="0" sz="2000" b="0" i="0" u="none" strike="noStrike" cap="none" spc="0" normalizeH="0" baseline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/>
                  </a:defRPr>
                </a:lvl1pPr>
              </a:lstStyle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18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Konektivita ZŠ a SŠ</a:t>
                </a:r>
              </a:p>
            </p:txBody>
          </p:sp>
          <p:sp>
            <p:nvSpPr>
              <p:cNvPr id="69" name="TextovéPole 68">
                <a:extLst>
                  <a:ext uri="{FF2B5EF4-FFF2-40B4-BE49-F238E27FC236}">
                    <a16:creationId xmlns:a16="http://schemas.microsoft.com/office/drawing/2014/main" id="{84F765F9-4121-9850-1386-BB70B54A8BAE}"/>
                  </a:ext>
                </a:extLst>
              </p:cNvPr>
              <p:cNvSpPr txBox="1"/>
              <p:nvPr/>
            </p:nvSpPr>
            <p:spPr>
              <a:xfrm>
                <a:off x="8514845" y="4192458"/>
                <a:ext cx="1868961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marL="285750" marR="0" lvl="0" indent="-285750"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  <a:defRPr kumimoji="0" sz="2000" b="0" i="0" u="none" strike="noStrike" cap="none" spc="0" normalizeH="0" baseline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</a:defRPr>
                </a:lvl1pPr>
              </a:lstStyle>
              <a:p>
                <a:pPr marL="285750" marR="0" lvl="0" indent="-28575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3"/>
                  </a:buBlip>
                  <a:tabLst/>
                  <a:defRPr/>
                </a:pPr>
                <a:r>
                  <a:rPr kumimoji="0" 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Inovativní projekty oběhového hospodářství</a:t>
                </a:r>
              </a:p>
            </p:txBody>
          </p:sp>
          <p:cxnSp>
            <p:nvCxnSpPr>
              <p:cNvPr id="72" name="Přímá spojnice 71">
                <a:extLst>
                  <a:ext uri="{FF2B5EF4-FFF2-40B4-BE49-F238E27FC236}">
                    <a16:creationId xmlns:a16="http://schemas.microsoft.com/office/drawing/2014/main" id="{21DAE4CC-08C4-0F27-DF84-BF8494D94FCE}"/>
                  </a:ext>
                </a:extLst>
              </p:cNvPr>
              <p:cNvCxnSpPr/>
              <p:nvPr/>
            </p:nvCxnSpPr>
            <p:spPr>
              <a:xfrm>
                <a:off x="289000" y="4191277"/>
                <a:ext cx="11563350" cy="0"/>
              </a:xfrm>
              <a:prstGeom prst="line">
                <a:avLst/>
              </a:prstGeom>
              <a:ln w="1905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390A771-C12A-0D03-2E3B-D8EE7B4C6110}"/>
                </a:ext>
              </a:extLst>
            </p:cNvPr>
            <p:cNvSpPr txBox="1"/>
            <p:nvPr/>
          </p:nvSpPr>
          <p:spPr>
            <a:xfrm>
              <a:off x="10147666" y="2830440"/>
              <a:ext cx="179071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algn="ctr">
                <a:defRPr i="1">
                  <a:solidFill>
                    <a:schemeClr val="bg1"/>
                  </a:solidFill>
                </a:defRPr>
              </a:lvl1pPr>
            </a:lstStyle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19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Zájmové vzdělávání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46977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DE55774A-2F80-2721-93D4-49803A0A6BC8}"/>
              </a:ext>
            </a:extLst>
          </p:cNvPr>
          <p:cNvSpPr/>
          <p:nvPr/>
        </p:nvSpPr>
        <p:spPr>
          <a:xfrm>
            <a:off x="8704962" y="171263"/>
            <a:ext cx="2468271" cy="2449295"/>
          </a:xfrm>
          <a:prstGeom prst="flowChartConnector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8C9B9BF-AD5F-C62C-B3C2-7E26CF87F5F9}"/>
              </a:ext>
            </a:extLst>
          </p:cNvPr>
          <p:cNvSpPr txBox="1">
            <a:spLocks/>
          </p:cNvSpPr>
          <p:nvPr/>
        </p:nvSpPr>
        <p:spPr>
          <a:xfrm>
            <a:off x="1018767" y="40244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Vouchery pro veřejný sektor</a:t>
            </a:r>
            <a:b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endParaRPr kumimoji="0" lang="cs-CZ" sz="4000" b="1" i="0" u="none" strike="noStrike" kern="1200" cap="none" spc="0" normalizeH="0" baseline="0" noProof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2ACBEF9-600A-91A2-3720-A4140A14EC5D}"/>
              </a:ext>
            </a:extLst>
          </p:cNvPr>
          <p:cNvSpPr txBox="1"/>
          <p:nvPr/>
        </p:nvSpPr>
        <p:spPr>
          <a:xfrm>
            <a:off x="495931" y="1321911"/>
            <a:ext cx="117821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k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obce, vč. statutárních měst, </a:t>
            </a:r>
            <a:r>
              <a:rPr lang="cs-CZ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dobrovolné svazky obcí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475A40-F606-C8A1-B7CB-74A75AEBA78B}"/>
              </a:ext>
            </a:extLst>
          </p:cNvPr>
          <p:cNvSpPr txBox="1"/>
          <p:nvPr/>
        </p:nvSpPr>
        <p:spPr>
          <a:xfrm>
            <a:off x="392608" y="3573456"/>
            <a:ext cx="1101057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cs-CZ" sz="24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přípravy studií proveditelnosti a projektové dokumentace</a:t>
            </a:r>
          </a:p>
          <a:p>
            <a:pPr marL="519113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podpora přípravy projektů v oblastech: energetické úspory, obnovitelné zdroje energie, oběhové hospodářství, řemeslné inkubátory</a:t>
            </a:r>
          </a:p>
          <a:p>
            <a:pPr marL="519113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např: snížení energetické náročnosti veřejných budov, výstavba nové veřejné budovy (pasivní, plusové), kompostéry,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reuse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centra, apod.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31B82C-59EB-E4AC-915B-6B5003A98119}"/>
              </a:ext>
            </a:extLst>
          </p:cNvPr>
          <p:cNvSpPr txBox="1"/>
          <p:nvPr/>
        </p:nvSpPr>
        <p:spPr>
          <a:xfrm>
            <a:off x="0" y="6492458"/>
            <a:ext cx="16003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8999E7F-E5DA-8FCC-C2D9-EE0DBB83CF00}"/>
              </a:ext>
            </a:extLst>
          </p:cNvPr>
          <p:cNvSpPr txBox="1"/>
          <p:nvPr/>
        </p:nvSpPr>
        <p:spPr bwMode="auto">
          <a:xfrm rot="20757852">
            <a:off x="8688136" y="1980363"/>
            <a:ext cx="3040951" cy="954107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PŘIPRAVUJE 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white"/>
                </a:solidFill>
              </a:rPr>
              <a:t>ČERVENEC 2024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683F00-B524-969C-87D3-8C4A8267A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1" y="490972"/>
            <a:ext cx="522836" cy="51490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848C744-01E6-8EE6-D013-0FCFA13F8587}"/>
              </a:ext>
            </a:extLst>
          </p:cNvPr>
          <p:cNvSpPr txBox="1"/>
          <p:nvPr/>
        </p:nvSpPr>
        <p:spPr>
          <a:xfrm>
            <a:off x="606921" y="2620558"/>
            <a:ext cx="4104958" cy="707886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</a:t>
            </a:r>
            <a:r>
              <a:rPr lang="cs-CZ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 mil. Kč</a:t>
            </a:r>
            <a:br>
              <a:rPr lang="cs-CZ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kolo: 100 mil. Kč</a:t>
            </a: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6934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93A171-8BD4-151C-A098-D5CD011D6225}"/>
              </a:ext>
            </a:extLst>
          </p:cNvPr>
          <p:cNvSpPr txBox="1"/>
          <p:nvPr/>
        </p:nvSpPr>
        <p:spPr>
          <a:xfrm>
            <a:off x="1268349" y="271970"/>
            <a:ext cx="6097508" cy="90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Filmové vouchery</a:t>
            </a:r>
          </a:p>
        </p:txBody>
      </p:sp>
      <p:sp>
        <p:nvSpPr>
          <p:cNvPr id="16" name="Zástupný obsah 5">
            <a:extLst>
              <a:ext uri="{FF2B5EF4-FFF2-40B4-BE49-F238E27FC236}">
                <a16:creationId xmlns:a16="http://schemas.microsoft.com/office/drawing/2014/main" id="{C0DCE889-2958-3B80-9689-F0D6E46D66E3}"/>
              </a:ext>
            </a:extLst>
          </p:cNvPr>
          <p:cNvSpPr txBox="1">
            <a:spLocks/>
          </p:cNvSpPr>
          <p:nvPr/>
        </p:nvSpPr>
        <p:spPr bwMode="auto">
          <a:xfrm>
            <a:off x="656816" y="2416411"/>
            <a:ext cx="101572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cs-CZ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</a:pPr>
            <a:endParaRPr lang="cs-CZ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cs-CZ" sz="2400" u="sng" dirty="0">
              <a:solidFill>
                <a:srgbClr val="65528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buNone/>
            </a:pPr>
            <a:r>
              <a:rPr lang="cs-CZ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výroby audiovizuálního díla na území MSK, a to: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celovečerní hrané filmy pro kina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celovečerní dokumenty pro kina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projekty pro on-line a televizní vysílání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návrh k doplnění: animovaný film (nyní schvalováno ze strany MŽP)</a:t>
            </a:r>
            <a:endParaRPr lang="cs-CZ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C6BCE55-84BC-6277-7AEF-53526D77BD29}"/>
              </a:ext>
            </a:extLst>
          </p:cNvPr>
          <p:cNvSpPr/>
          <p:nvPr/>
        </p:nvSpPr>
        <p:spPr>
          <a:xfrm>
            <a:off x="8309735" y="857522"/>
            <a:ext cx="2539493" cy="2539493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9DAA3B-8177-6216-8EF7-CC00F1C260E3}"/>
              </a:ext>
            </a:extLst>
          </p:cNvPr>
          <p:cNvSpPr txBox="1"/>
          <p:nvPr/>
        </p:nvSpPr>
        <p:spPr>
          <a:xfrm>
            <a:off x="656563" y="1458477"/>
            <a:ext cx="117821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kraj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MSP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964AD04-E657-E64C-91EE-445B47C332ED}"/>
              </a:ext>
            </a:extLst>
          </p:cNvPr>
          <p:cNvSpPr txBox="1"/>
          <p:nvPr/>
        </p:nvSpPr>
        <p:spPr>
          <a:xfrm>
            <a:off x="690000" y="3184649"/>
            <a:ext cx="87948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</a:pPr>
            <a:r>
              <a:rPr lang="cs-CZ" sz="24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4 typů filmových voucherů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6C6934-2827-265D-B99D-A6289BE4C667}"/>
              </a:ext>
            </a:extLst>
          </p:cNvPr>
          <p:cNvSpPr txBox="1"/>
          <p:nvPr/>
        </p:nvSpPr>
        <p:spPr bwMode="auto">
          <a:xfrm rot="20757852">
            <a:off x="8479806" y="2866641"/>
            <a:ext cx="3106155" cy="954107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PŘIPRAVUJE 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white"/>
                </a:solidFill>
              </a:rPr>
              <a:t>3Q 2024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3A770C-938A-02E4-213F-61C26F54EE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3" y="566629"/>
            <a:ext cx="497486" cy="4899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DD5D81-9F6A-F1F7-1ED9-133C4E2D9321}"/>
              </a:ext>
            </a:extLst>
          </p:cNvPr>
          <p:cNvSpPr txBox="1"/>
          <p:nvPr/>
        </p:nvSpPr>
        <p:spPr>
          <a:xfrm>
            <a:off x="656562" y="2557719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</a:t>
            </a:r>
            <a:r>
              <a:rPr lang="cs-CZ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mil. Kč</a:t>
            </a: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56441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93A171-8BD4-151C-A098-D5CD011D6225}"/>
              </a:ext>
            </a:extLst>
          </p:cNvPr>
          <p:cNvSpPr txBox="1"/>
          <p:nvPr/>
        </p:nvSpPr>
        <p:spPr>
          <a:xfrm>
            <a:off x="1043581" y="384780"/>
            <a:ext cx="6097508" cy="90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Vouchery </a:t>
            </a:r>
            <a:r>
              <a:rPr kumimoji="0" lang="cs-CZ" sz="4000" b="1" i="0" u="none" strike="noStrike" kern="1200" cap="none" spc="0" normalizeH="0" baseline="0" noProof="0" err="1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</a:t>
            </a:r>
            <a:r>
              <a:rPr lang="cs-CZ" sz="4000" b="1">
                <a:solidFill>
                  <a:srgbClr val="002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univerzity</a:t>
            </a:r>
          </a:p>
        </p:txBody>
      </p:sp>
      <p:sp>
        <p:nvSpPr>
          <p:cNvPr id="16" name="Zástupný obsah 5">
            <a:extLst>
              <a:ext uri="{FF2B5EF4-FFF2-40B4-BE49-F238E27FC236}">
                <a16:creationId xmlns:a16="http://schemas.microsoft.com/office/drawing/2014/main" id="{C0DCE889-2958-3B80-9689-F0D6E46D66E3}"/>
              </a:ext>
            </a:extLst>
          </p:cNvPr>
          <p:cNvSpPr txBox="1">
            <a:spLocks/>
          </p:cNvSpPr>
          <p:nvPr/>
        </p:nvSpPr>
        <p:spPr bwMode="auto">
          <a:xfrm>
            <a:off x="411441" y="2700133"/>
            <a:ext cx="1151396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cs-CZ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</a:pPr>
            <a:endParaRPr lang="cs-CZ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excelentních výzkumných týmů na univerzitách</a:t>
            </a:r>
          </a:p>
          <a:p>
            <a:pPr marL="519113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grant na 24-36 měsíců pro post-doc na realizaci výzkumného projektu</a:t>
            </a:r>
          </a:p>
          <a:p>
            <a:pPr marL="519113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incoming – příchozí držitelé titulu Ph.D., který získali v zahraničí, jiné než české státní příslušnosti</a:t>
            </a:r>
          </a:p>
          <a:p>
            <a:pPr marL="519113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re-</a:t>
            </a:r>
            <a:r>
              <a:rPr lang="cs-CZ" b="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r>
              <a:rPr lang="cs-CZ" b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držitelé titulu Ph.D. (nebo ekvivalent), české státní příslušnosti, kteří mají dlouhodobou zahraniční zkušenost</a:t>
            </a:r>
          </a:p>
          <a:p>
            <a:pPr marL="354013" indent="-1778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cs-CZ" b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51B8E185-00B7-1F31-4798-4D0FB7FBC0A8}"/>
              </a:ext>
            </a:extLst>
          </p:cNvPr>
          <p:cNvSpPr/>
          <p:nvPr/>
        </p:nvSpPr>
        <p:spPr>
          <a:xfrm>
            <a:off x="8753475" y="466725"/>
            <a:ext cx="2394944" cy="240586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B98E00-BF7F-F073-062B-697510387E76}"/>
              </a:ext>
            </a:extLst>
          </p:cNvPr>
          <p:cNvSpPr txBox="1"/>
          <p:nvPr/>
        </p:nvSpPr>
        <p:spPr bwMode="auto">
          <a:xfrm rot="20883125">
            <a:off x="8533749" y="2310698"/>
            <a:ext cx="3195405" cy="954107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PŘIPRAVUJE 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white"/>
                </a:solidFill>
              </a:rPr>
              <a:t>3Q 2024</a:t>
            </a:r>
            <a:endParaRPr kumimoji="0" lang="cs-CZ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F55D6AB-3E33-A5BA-DD30-49377F15E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5" y="637224"/>
            <a:ext cx="497486" cy="48994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F96DB75-CC90-D0CC-8199-76989277DBF1}"/>
              </a:ext>
            </a:extLst>
          </p:cNvPr>
          <p:cNvSpPr txBox="1"/>
          <p:nvPr/>
        </p:nvSpPr>
        <p:spPr>
          <a:xfrm>
            <a:off x="518022" y="1966309"/>
            <a:ext cx="117821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kraj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univerzity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B674C91-8F89-CBA4-96A5-552B8E4D827A}"/>
              </a:ext>
            </a:extLst>
          </p:cNvPr>
          <p:cNvSpPr txBox="1"/>
          <p:nvPr/>
        </p:nvSpPr>
        <p:spPr>
          <a:xfrm>
            <a:off x="518022" y="3228945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</a:t>
            </a:r>
            <a:r>
              <a:rPr lang="cs-CZ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cs-CZ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 mil. Kč</a:t>
            </a: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6785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248F32-F066-0875-9E7F-1AF802069642}"/>
              </a:ext>
            </a:extLst>
          </p:cNvPr>
          <p:cNvSpPr txBox="1"/>
          <p:nvPr/>
        </p:nvSpPr>
        <p:spPr>
          <a:xfrm>
            <a:off x="416615" y="1375007"/>
            <a:ext cx="859724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dirty="0">
                <a:solidFill>
                  <a:srgbClr val="3B206B"/>
                </a:solidFill>
              </a:rPr>
              <a:t>Poskytovatel: </a:t>
            </a:r>
            <a:r>
              <a:rPr lang="cs-CZ" b="0" dirty="0">
                <a:solidFill>
                  <a:schemeClr val="tx1"/>
                </a:solidFill>
              </a:rPr>
              <a:t>MS kraj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dirty="0">
                <a:solidFill>
                  <a:srgbClr val="3B206B"/>
                </a:solidFill>
              </a:rPr>
              <a:t>Příjemci: </a:t>
            </a:r>
            <a:r>
              <a:rPr lang="cs-CZ" b="0" dirty="0">
                <a:solidFill>
                  <a:schemeClr val="tx1"/>
                </a:solidFill>
              </a:rPr>
              <a:t>MSP/ FO nepodnikající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617192E-BAF7-8814-E9C8-1E2CBF4A74AB}"/>
              </a:ext>
            </a:extLst>
          </p:cNvPr>
          <p:cNvSpPr/>
          <p:nvPr/>
        </p:nvSpPr>
        <p:spPr>
          <a:xfrm>
            <a:off x="416615" y="3349528"/>
            <a:ext cx="54631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24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Voucher pro rozvoj podnikání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DB0DD01-11D9-6870-A3D6-96A399B56178}"/>
              </a:ext>
            </a:extLst>
          </p:cNvPr>
          <p:cNvSpPr/>
          <p:nvPr/>
        </p:nvSpPr>
        <p:spPr>
          <a:xfrm>
            <a:off x="5879777" y="3301924"/>
            <a:ext cx="55394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Inovační voucher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DD6E23-3B30-0F0C-D9A5-CDCC6EC005C6}"/>
              </a:ext>
            </a:extLst>
          </p:cNvPr>
          <p:cNvSpPr txBox="1"/>
          <p:nvPr/>
        </p:nvSpPr>
        <p:spPr>
          <a:xfrm>
            <a:off x="397762" y="3761116"/>
            <a:ext cx="530924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výše podpory: </a:t>
            </a:r>
            <a:r>
              <a:rPr lang="cs-CZ" sz="22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50.000 Kč/500.000 Kč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nákup vybavení, výstavba a stavební úpravy, nájemné prostor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služby - poradenství a vzdělávání </a:t>
            </a:r>
            <a:b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2200" dirty="0">
                <a:latin typeface="Segoe UI" panose="020B0502040204020203" pitchFamily="34" charset="0"/>
                <a:cs typeface="Segoe UI" panose="020B0502040204020203" pitchFamily="34" charset="0"/>
              </a:rPr>
              <a:t>(FO nepodnikající mohou využít pouze tento typový náklad)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659E1B-72B2-22BE-7380-0E47A91ABBDA}"/>
              </a:ext>
            </a:extLst>
          </p:cNvPr>
          <p:cNvSpPr txBox="1"/>
          <p:nvPr/>
        </p:nvSpPr>
        <p:spPr>
          <a:xfrm>
            <a:off x="5833499" y="3681331"/>
            <a:ext cx="6220221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200">
                <a:latin typeface="Segoe UI" panose="020B0502040204020203" pitchFamily="34" charset="0"/>
                <a:cs typeface="Segoe UI" panose="020B0502040204020203" pitchFamily="34" charset="0"/>
              </a:rPr>
              <a:t>výše podpory</a:t>
            </a:r>
            <a:r>
              <a:rPr lang="cs-CZ" sz="220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cs-CZ" sz="2200" b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až 1.000.000 Kč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200">
                <a:latin typeface="Segoe UI" panose="020B0502040204020203" pitchFamily="34" charset="0"/>
                <a:cs typeface="Segoe UI" panose="020B0502040204020203" pitchFamily="34" charset="0"/>
              </a:rPr>
              <a:t>nákup vybavení či materiálu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200">
                <a:latin typeface="Segoe UI" panose="020B0502040204020203" pitchFamily="34" charset="0"/>
                <a:cs typeface="Segoe UI" panose="020B0502040204020203" pitchFamily="34" charset="0"/>
              </a:rPr>
              <a:t>služby - vývoj/návrh/tvorba/zvýšení funkčnosti produktu/služby a testování či měření vlastností produktu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200">
                <a:latin typeface="Segoe UI" panose="020B0502040204020203" pitchFamily="34" charset="0"/>
                <a:cs typeface="Segoe UI" panose="020B0502040204020203" pitchFamily="34" charset="0"/>
              </a:rPr>
              <a:t>osobní náklady na pracovní místo účelově vytvořené pro realizaci výzkumu, vývoje a inovací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057C5B-8044-B73B-D10A-130C97C3A07E}"/>
              </a:ext>
            </a:extLst>
          </p:cNvPr>
          <p:cNvSpPr txBox="1"/>
          <p:nvPr/>
        </p:nvSpPr>
        <p:spPr>
          <a:xfrm>
            <a:off x="1137728" y="255533"/>
            <a:ext cx="6729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Podnikatelské vouchery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AED9DB-F8A8-8A3E-29D2-039665D14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0" y="362910"/>
            <a:ext cx="497486" cy="4899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D56BFBD-8197-4CF6-5D6F-92F5D72E3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7" t="17949" r="61141" b="3820"/>
          <a:stretch/>
        </p:blipFill>
        <p:spPr>
          <a:xfrm>
            <a:off x="9245207" y="107465"/>
            <a:ext cx="2474703" cy="25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D5CF39EF-9F99-1CFD-A2EC-F5325D45F4EA}"/>
              </a:ext>
            </a:extLst>
          </p:cNvPr>
          <p:cNvSpPr/>
          <p:nvPr/>
        </p:nvSpPr>
        <p:spPr>
          <a:xfrm>
            <a:off x="416615" y="843940"/>
            <a:ext cx="5463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2000" i="1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www.</a:t>
            </a:r>
            <a:r>
              <a:rPr lang="cs-CZ" sz="2000" i="1" u="sng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podnikatelskevouchery.cz</a:t>
            </a:r>
            <a:r>
              <a:rPr lang="cs-CZ" sz="2000" i="1" u="sng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DF08EA5-CE24-31A0-0B0A-699EE5B4E93F}"/>
              </a:ext>
            </a:extLst>
          </p:cNvPr>
          <p:cNvSpPr txBox="1"/>
          <p:nvPr/>
        </p:nvSpPr>
        <p:spPr>
          <a:xfrm>
            <a:off x="472090" y="2487754"/>
            <a:ext cx="4104958" cy="78483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 460 </a:t>
            </a:r>
            <a:r>
              <a:rPr lang="cs-CZ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mil. Kč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lang="cs-CZ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výzva: </a:t>
            </a:r>
            <a:r>
              <a:rPr lang="cs-CZ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230 mil. Kč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DCCA705-F0A9-BFB3-536E-D7C03C3BB164}"/>
              </a:ext>
            </a:extLst>
          </p:cNvPr>
          <p:cNvSpPr txBox="1"/>
          <p:nvPr/>
        </p:nvSpPr>
        <p:spPr bwMode="auto">
          <a:xfrm rot="20757852">
            <a:off x="8387590" y="2046796"/>
            <a:ext cx="3488614" cy="707886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UKONČENA 1. VÝZVA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white"/>
                </a:solidFill>
              </a:rPr>
              <a:t>2. VÝZVA V PŘÍPRAVĚ</a:t>
            </a:r>
            <a:endParaRPr kumimoji="0" sz="2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149973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véPole 55">
            <a:extLst>
              <a:ext uri="{FF2B5EF4-FFF2-40B4-BE49-F238E27FC236}">
                <a16:creationId xmlns:a16="http://schemas.microsoft.com/office/drawing/2014/main" id="{66FD5101-6F94-5B68-117A-4DEA433AF2CA}"/>
              </a:ext>
            </a:extLst>
          </p:cNvPr>
          <p:cNvSpPr txBox="1"/>
          <p:nvPr/>
        </p:nvSpPr>
        <p:spPr>
          <a:xfrm>
            <a:off x="0" y="6492458"/>
            <a:ext cx="17598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Nadpis 1">
            <a:extLst>
              <a:ext uri="{FF2B5EF4-FFF2-40B4-BE49-F238E27FC236}">
                <a16:creationId xmlns:a16="http://schemas.microsoft.com/office/drawing/2014/main" id="{0543251D-0AAA-F2EE-D3CB-2734891F2BDE}"/>
              </a:ext>
            </a:extLst>
          </p:cNvPr>
          <p:cNvSpPr txBox="1">
            <a:spLocks/>
          </p:cNvSpPr>
          <p:nvPr/>
        </p:nvSpPr>
        <p:spPr>
          <a:xfrm>
            <a:off x="162224" y="1568563"/>
            <a:ext cx="11750333" cy="18817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TEMATICKÉ VÝZVY</a:t>
            </a:r>
            <a:endParaRPr kumimoji="0" lang="cs-CZ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442A3E9-6E6D-A55C-384E-E4D499B142A5}"/>
              </a:ext>
            </a:extLst>
          </p:cNvPr>
          <p:cNvGrpSpPr/>
          <p:nvPr/>
        </p:nvGrpSpPr>
        <p:grpSpPr>
          <a:xfrm>
            <a:off x="226142" y="1938745"/>
            <a:ext cx="11762998" cy="1345762"/>
            <a:chOff x="235699" y="4170135"/>
            <a:chExt cx="11762998" cy="1345762"/>
          </a:xfrm>
        </p:grpSpPr>
        <p:sp>
          <p:nvSpPr>
            <p:cNvPr id="63" name="Obdélník 62">
              <a:extLst>
                <a:ext uri="{FF2B5EF4-FFF2-40B4-BE49-F238E27FC236}">
                  <a16:creationId xmlns:a16="http://schemas.microsoft.com/office/drawing/2014/main" id="{7B86B2FB-13EC-354E-1532-8CE0A5121D7E}"/>
                </a:ext>
              </a:extLst>
            </p:cNvPr>
            <p:cNvSpPr/>
            <p:nvPr/>
          </p:nvSpPr>
          <p:spPr>
            <a:xfrm>
              <a:off x="235699" y="4277149"/>
              <a:ext cx="14969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Řemeslné dílny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6E850A3-9D21-87F4-EC0B-B50BC0C36830}"/>
                </a:ext>
              </a:extLst>
            </p:cNvPr>
            <p:cNvSpPr txBox="1"/>
            <p:nvPr/>
          </p:nvSpPr>
          <p:spPr>
            <a:xfrm>
              <a:off x="10243168" y="4192458"/>
              <a:ext cx="15958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285750" marR="0" lvl="0" indent="-285750" algn="ctr" font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 panose="020F0502020204030204" pitchFamily="34" charset="0"/>
                </a:defRPr>
              </a:lvl1pPr>
            </a:lstStyle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Odborné učebny SŠ</a:t>
              </a:r>
            </a:p>
          </p:txBody>
        </p:sp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id="{41E160BD-26A6-5655-C354-2F005DC90F79}"/>
                </a:ext>
              </a:extLst>
            </p:cNvPr>
            <p:cNvSpPr/>
            <p:nvPr/>
          </p:nvSpPr>
          <p:spPr>
            <a:xfrm>
              <a:off x="6701705" y="4170135"/>
              <a:ext cx="187222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Obnova </a:t>
              </a:r>
              <a:r>
                <a:rPr kumimoji="0" lang="cs-CZ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pohornické</a:t>
              </a: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krajiny</a:t>
              </a:r>
            </a:p>
          </p:txBody>
        </p:sp>
        <p:sp>
          <p:nvSpPr>
            <p:cNvPr id="66" name="Obdélník 65">
              <a:extLst>
                <a:ext uri="{FF2B5EF4-FFF2-40B4-BE49-F238E27FC236}">
                  <a16:creationId xmlns:a16="http://schemas.microsoft.com/office/drawing/2014/main" id="{FF733C3B-50EB-DD04-2C48-80A4A01EBCD7}"/>
                </a:ext>
              </a:extLst>
            </p:cNvPr>
            <p:cNvSpPr/>
            <p:nvPr/>
          </p:nvSpPr>
          <p:spPr>
            <a:xfrm>
              <a:off x="3166993" y="4211434"/>
              <a:ext cx="188580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Síťové řešení vodíku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14E40DD7-3E28-30DA-AE64-1213093EEA13}"/>
                </a:ext>
              </a:extLst>
            </p:cNvPr>
            <p:cNvSpPr txBox="1"/>
            <p:nvPr/>
          </p:nvSpPr>
          <p:spPr>
            <a:xfrm>
              <a:off x="10207987" y="4757628"/>
              <a:ext cx="179071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algn="ctr">
                <a:defRPr i="1">
                  <a:solidFill>
                    <a:schemeClr val="bg1"/>
                  </a:solidFill>
                </a:defRPr>
              </a:lvl1pPr>
            </a:lstStyle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Vzdělávání </a:t>
              </a:r>
              <a:b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 firmách</a:t>
              </a: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07DA9A40-11B7-5D0F-40F6-988907929A69}"/>
                </a:ext>
              </a:extLst>
            </p:cNvPr>
            <p:cNvSpPr txBox="1"/>
            <p:nvPr/>
          </p:nvSpPr>
          <p:spPr>
            <a:xfrm>
              <a:off x="5172210" y="4196769"/>
              <a:ext cx="16317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285750" marR="0" lvl="0" indent="-28575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/>
                </a:defRPr>
              </a:lvl1pPr>
            </a:lstStyle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Konektivita ZŠ a SŠ</a:t>
              </a: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84F765F9-4121-9850-1386-BB70B54A8BAE}"/>
                </a:ext>
              </a:extLst>
            </p:cNvPr>
            <p:cNvSpPr txBox="1"/>
            <p:nvPr/>
          </p:nvSpPr>
          <p:spPr>
            <a:xfrm>
              <a:off x="8514845" y="4192458"/>
              <a:ext cx="186896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285750" marR="0" lvl="0" indent="-285750" algn="ctr" font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 panose="020F0502020204030204" pitchFamily="34" charset="0"/>
                </a:defRPr>
              </a:lvl1pPr>
            </a:lstStyle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Inovativní projekty oběhového hospodářství</a:t>
              </a:r>
            </a:p>
          </p:txBody>
        </p:sp>
        <p:cxnSp>
          <p:nvCxnSpPr>
            <p:cNvPr id="72" name="Přímá spojnice 71">
              <a:extLst>
                <a:ext uri="{FF2B5EF4-FFF2-40B4-BE49-F238E27FC236}">
                  <a16:creationId xmlns:a16="http://schemas.microsoft.com/office/drawing/2014/main" id="{21DAE4CC-08C4-0F27-DF84-BF8494D94FCE}"/>
                </a:ext>
              </a:extLst>
            </p:cNvPr>
            <p:cNvCxnSpPr/>
            <p:nvPr/>
          </p:nvCxnSpPr>
          <p:spPr>
            <a:xfrm>
              <a:off x="289000" y="4191277"/>
              <a:ext cx="1156335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E40499F1-94FF-5184-DA2E-AE5FE01A1DE8}"/>
              </a:ext>
            </a:extLst>
          </p:cNvPr>
          <p:cNvSpPr txBox="1">
            <a:spLocks/>
          </p:cNvSpPr>
          <p:nvPr/>
        </p:nvSpPr>
        <p:spPr>
          <a:xfrm>
            <a:off x="162224" y="3539204"/>
            <a:ext cx="11753766" cy="13658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ZASTŘEŠUJÍCÍ PROJEKTY</a:t>
            </a:r>
            <a:endParaRPr kumimoji="0" lang="cs-CZ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394843-0E98-4D2A-C7F4-91E8469555DD}"/>
              </a:ext>
            </a:extLst>
          </p:cNvPr>
          <p:cNvSpPr/>
          <p:nvPr/>
        </p:nvSpPr>
        <p:spPr>
          <a:xfrm>
            <a:off x="159725" y="4100180"/>
            <a:ext cx="19140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Podnikatelské vouchery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7AED291-60D5-6BE4-864D-727B9AF31AC1}"/>
              </a:ext>
            </a:extLst>
          </p:cNvPr>
          <p:cNvSpPr/>
          <p:nvPr/>
        </p:nvSpPr>
        <p:spPr>
          <a:xfrm>
            <a:off x="2034821" y="4119282"/>
            <a:ext cx="18429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Vouchery pro výzkumníky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8A7FA5C2-6C27-D3FB-10FE-28DCDC69BA00}"/>
              </a:ext>
            </a:extLst>
          </p:cNvPr>
          <p:cNvCxnSpPr/>
          <p:nvPr/>
        </p:nvCxnSpPr>
        <p:spPr>
          <a:xfrm>
            <a:off x="213122" y="3955436"/>
            <a:ext cx="1156335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Nadpis 1">
            <a:extLst>
              <a:ext uri="{FF2B5EF4-FFF2-40B4-BE49-F238E27FC236}">
                <a16:creationId xmlns:a16="http://schemas.microsoft.com/office/drawing/2014/main" id="{7A610467-4869-5D43-6949-F0677BE34659}"/>
              </a:ext>
            </a:extLst>
          </p:cNvPr>
          <p:cNvSpPr txBox="1">
            <a:spLocks/>
          </p:cNvSpPr>
          <p:nvPr/>
        </p:nvSpPr>
        <p:spPr>
          <a:xfrm>
            <a:off x="231436" y="5235514"/>
            <a:ext cx="11611358" cy="1365827"/>
          </a:xfrm>
          <a:prstGeom prst="rect">
            <a:avLst/>
          </a:prstGeom>
          <a:solidFill>
            <a:srgbClr val="AA9FBE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FINANČNÍ</a:t>
            </a: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NÁSTROJE</a:t>
            </a:r>
            <a:endParaRPr kumimoji="0" lang="cs-CZ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C49F5E4-E97F-0D64-982F-62CE97D05781}"/>
              </a:ext>
            </a:extLst>
          </p:cNvPr>
          <p:cNvSpPr/>
          <p:nvPr/>
        </p:nvSpPr>
        <p:spPr>
          <a:xfrm>
            <a:off x="-174081" y="5679174"/>
            <a:ext cx="2165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Úvěr transformace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8651739-B91B-1397-5902-82C6C547266A}"/>
              </a:ext>
            </a:extLst>
          </p:cNvPr>
          <p:cNvSpPr/>
          <p:nvPr/>
        </p:nvSpPr>
        <p:spPr>
          <a:xfrm>
            <a:off x="6998324" y="5664634"/>
            <a:ext cx="17714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Brownfield fond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AF7D2DD-9326-8B1B-98CA-7EFAD25E789B}"/>
              </a:ext>
            </a:extLst>
          </p:cNvPr>
          <p:cNvCxnSpPr/>
          <p:nvPr/>
        </p:nvCxnSpPr>
        <p:spPr>
          <a:xfrm>
            <a:off x="266103" y="5652748"/>
            <a:ext cx="1156335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3D90938E-E32D-E4F6-6B1D-0F28F85056AD}"/>
              </a:ext>
            </a:extLst>
          </p:cNvPr>
          <p:cNvGrpSpPr/>
          <p:nvPr/>
        </p:nvGrpSpPr>
        <p:grpSpPr>
          <a:xfrm>
            <a:off x="3912153" y="4101708"/>
            <a:ext cx="7864319" cy="1015663"/>
            <a:chOff x="3938348" y="4400392"/>
            <a:chExt cx="7864319" cy="1015663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05306C8-AB92-5EC0-EDF8-6C0013306801}"/>
                </a:ext>
              </a:extLst>
            </p:cNvPr>
            <p:cNvSpPr/>
            <p:nvPr/>
          </p:nvSpPr>
          <p:spPr>
            <a:xfrm>
              <a:off x="3938348" y="4400392"/>
              <a:ext cx="78643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Vouchery pro veřejný sektor - projektová dokumentace</a:t>
              </a:r>
            </a:p>
            <a:p>
              <a:pPr marL="285750" marR="0" lvl="0" indent="-2857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6"/>
                </a:buBlip>
                <a:tabLst/>
                <a:defRPr/>
              </a:pPr>
              <a:endPara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4" name="Obrázek 33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EFFF42DF-B3C8-4564-DC9D-9B4FDEB3B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69" y="4524116"/>
              <a:ext cx="174459" cy="174459"/>
            </a:xfrm>
            <a:prstGeom prst="rect">
              <a:avLst/>
            </a:prstGeom>
          </p:spPr>
        </p:pic>
        <p:pic>
          <p:nvPicPr>
            <p:cNvPr id="38" name="Obrázek 37" descr="Obsah obrázku sekera&#10;&#10;Popis byl vytvořen automaticky">
              <a:extLst>
                <a:ext uri="{FF2B5EF4-FFF2-40B4-BE49-F238E27FC236}">
                  <a16:creationId xmlns:a16="http://schemas.microsoft.com/office/drawing/2014/main" id="{7F640325-461B-4BEB-F34F-EC371095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058" y="4466978"/>
              <a:ext cx="249259" cy="249259"/>
            </a:xfrm>
            <a:prstGeom prst="rect">
              <a:avLst/>
            </a:prstGeom>
          </p:spPr>
        </p:pic>
        <p:pic>
          <p:nvPicPr>
            <p:cNvPr id="41" name="Obrázek 40">
              <a:extLst>
                <a:ext uri="{FF2B5EF4-FFF2-40B4-BE49-F238E27FC236}">
                  <a16:creationId xmlns:a16="http://schemas.microsoft.com/office/drawing/2014/main" id="{9EDE6F48-CF06-1771-AB6E-F3D4A7C92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B7AFC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493" y="4466977"/>
              <a:ext cx="249259" cy="249259"/>
            </a:xfrm>
            <a:prstGeom prst="rect">
              <a:avLst/>
            </a:prstGeom>
          </p:spPr>
        </p:pic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7F9C12DD-83A1-F52E-2919-8094DC4A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928" y="4477846"/>
              <a:ext cx="196910" cy="196910"/>
            </a:xfrm>
            <a:prstGeom prst="rect">
              <a:avLst/>
            </a:prstGeom>
          </p:spPr>
        </p:pic>
      </p:grpSp>
      <p:pic>
        <p:nvPicPr>
          <p:cNvPr id="39" name="Obrázek 38">
            <a:extLst>
              <a:ext uri="{FF2B5EF4-FFF2-40B4-BE49-F238E27FC236}">
                <a16:creationId xmlns:a16="http://schemas.microsoft.com/office/drawing/2014/main" id="{BBD2D88C-82CF-EDBB-A085-EBBF66913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50" y="4216561"/>
            <a:ext cx="165428" cy="162919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7FA7DE1-1174-2F0C-E861-9C38B20F4A88}"/>
              </a:ext>
            </a:extLst>
          </p:cNvPr>
          <p:cNvGrpSpPr/>
          <p:nvPr/>
        </p:nvGrpSpPr>
        <p:grpSpPr>
          <a:xfrm>
            <a:off x="299663" y="350507"/>
            <a:ext cx="11616327" cy="1160473"/>
            <a:chOff x="291450" y="514275"/>
            <a:chExt cx="11616327" cy="1160473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9B9A736C-0BD7-7220-4203-C39D3A411B17}"/>
                </a:ext>
              </a:extLst>
            </p:cNvPr>
            <p:cNvGrpSpPr/>
            <p:nvPr/>
          </p:nvGrpSpPr>
          <p:grpSpPr>
            <a:xfrm>
              <a:off x="291450" y="514275"/>
              <a:ext cx="11616327" cy="1160473"/>
              <a:chOff x="289686" y="928310"/>
              <a:chExt cx="13085562" cy="1327382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B39702C2-116E-0EB5-DB06-9D54DA048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39" y="1037174"/>
                <a:ext cx="560408" cy="560408"/>
              </a:xfrm>
              <a:prstGeom prst="rect">
                <a:avLst/>
              </a:prstGeom>
            </p:spPr>
          </p:pic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7F71E386-9F84-EFB7-CEFB-844571A6D733}"/>
                  </a:ext>
                </a:extLst>
              </p:cNvPr>
              <p:cNvSpPr/>
              <p:nvPr/>
            </p:nvSpPr>
            <p:spPr>
              <a:xfrm>
                <a:off x="1987427" y="1532387"/>
                <a:ext cx="1991982" cy="59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Výzkum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 vývoj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31906ACF-7D0D-192D-CF8B-A985FAB2C819}"/>
                  </a:ext>
                </a:extLst>
              </p:cNvPr>
              <p:cNvSpPr/>
              <p:nvPr/>
            </p:nvSpPr>
            <p:spPr>
              <a:xfrm>
                <a:off x="289686" y="1657217"/>
                <a:ext cx="1991982" cy="34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Podnikání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5FD46EB1-DE99-1CB3-D71B-166294CA399A}"/>
                  </a:ext>
                </a:extLst>
              </p:cNvPr>
              <p:cNvSpPr/>
              <p:nvPr/>
            </p:nvSpPr>
            <p:spPr>
              <a:xfrm>
                <a:off x="3615148" y="1572436"/>
                <a:ext cx="1991982" cy="59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Čistá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energie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D79B2D60-4DEA-FDEF-FA95-9318A5F5C425}"/>
                  </a:ext>
                </a:extLst>
              </p:cNvPr>
              <p:cNvSpPr/>
              <p:nvPr/>
            </p:nvSpPr>
            <p:spPr>
              <a:xfrm>
                <a:off x="5626725" y="1657218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Digitální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inovace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8A2A86DC-B062-6BF1-F8F5-BAB5EE462A72}"/>
                  </a:ext>
                </a:extLst>
              </p:cNvPr>
              <p:cNvSpPr/>
              <p:nvPr/>
            </p:nvSpPr>
            <p:spPr>
              <a:xfrm>
                <a:off x="7640424" y="1567916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Obnova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území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Obdélník 39">
                <a:extLst>
                  <a:ext uri="{FF2B5EF4-FFF2-40B4-BE49-F238E27FC236}">
                    <a16:creationId xmlns:a16="http://schemas.microsoft.com/office/drawing/2014/main" id="{CFFC0B79-72B8-6D8B-C07D-386094EF22EE}"/>
                  </a:ext>
                </a:extLst>
              </p:cNvPr>
              <p:cNvSpPr/>
              <p:nvPr/>
            </p:nvSpPr>
            <p:spPr>
              <a:xfrm>
                <a:off x="9460884" y="1597188"/>
                <a:ext cx="2229938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Oběhové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hospodářství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42" name="Obdélník 41">
                <a:extLst>
                  <a:ext uri="{FF2B5EF4-FFF2-40B4-BE49-F238E27FC236}">
                    <a16:creationId xmlns:a16="http://schemas.microsoft.com/office/drawing/2014/main" id="{A7A05D4A-2961-CA9F-AA6E-DADB5240FFC7}"/>
                  </a:ext>
                </a:extLst>
              </p:cNvPr>
              <p:cNvSpPr/>
              <p:nvPr/>
            </p:nvSpPr>
            <p:spPr>
              <a:xfrm>
                <a:off x="11383266" y="1538974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Lidé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 dovednosti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43" name="Obrázek 42" descr="Obsah obrázku japonské posuvné dveře, okno, budova&#10;&#10;Popis byl vytvořen automaticky">
                <a:extLst>
                  <a:ext uri="{FF2B5EF4-FFF2-40B4-BE49-F238E27FC236}">
                    <a16:creationId xmlns:a16="http://schemas.microsoft.com/office/drawing/2014/main" id="{C79EEA1E-4AF0-1A35-6193-B8865EB41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3025" y="1013333"/>
                <a:ext cx="540670" cy="540669"/>
              </a:xfrm>
              <a:prstGeom prst="rect">
                <a:avLst/>
              </a:prstGeom>
            </p:spPr>
          </p:pic>
          <p:pic>
            <p:nvPicPr>
              <p:cNvPr id="44" name="Obrázek 43">
                <a:extLst>
                  <a:ext uri="{FF2B5EF4-FFF2-40B4-BE49-F238E27FC236}">
                    <a16:creationId xmlns:a16="http://schemas.microsoft.com/office/drawing/2014/main" id="{4ED2A5C5-B2FF-A2FD-AF2A-4A89391C0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2381" y="994709"/>
                <a:ext cx="540669" cy="540668"/>
              </a:xfrm>
              <a:prstGeom prst="rect">
                <a:avLst/>
              </a:prstGeom>
            </p:spPr>
          </p:pic>
          <p:pic>
            <p:nvPicPr>
              <p:cNvPr id="45" name="Obrázek 44">
                <a:extLst>
                  <a:ext uri="{FF2B5EF4-FFF2-40B4-BE49-F238E27FC236}">
                    <a16:creationId xmlns:a16="http://schemas.microsoft.com/office/drawing/2014/main" id="{42153EAC-ABA1-6453-829C-103DAF3D4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7017" y="941116"/>
                <a:ext cx="588964" cy="588964"/>
              </a:xfrm>
              <a:prstGeom prst="rect">
                <a:avLst/>
              </a:prstGeom>
            </p:spPr>
          </p:pic>
          <p:pic>
            <p:nvPicPr>
              <p:cNvPr id="47" name="Obrázek 46">
                <a:extLst>
                  <a:ext uri="{FF2B5EF4-FFF2-40B4-BE49-F238E27FC236}">
                    <a16:creationId xmlns:a16="http://schemas.microsoft.com/office/drawing/2014/main" id="{07DB6152-8A43-35CE-3DC8-C3F9616D1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0646" y="928310"/>
                <a:ext cx="588964" cy="588964"/>
              </a:xfrm>
              <a:prstGeom prst="rect">
                <a:avLst/>
              </a:prstGeom>
            </p:spPr>
          </p:pic>
          <p:pic>
            <p:nvPicPr>
              <p:cNvPr id="48" name="Obrázek 47">
                <a:extLst>
                  <a:ext uri="{FF2B5EF4-FFF2-40B4-BE49-F238E27FC236}">
                    <a16:creationId xmlns:a16="http://schemas.microsoft.com/office/drawing/2014/main" id="{5355758D-AE34-1FCE-5086-39EC80EF3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07967" y="962448"/>
                <a:ext cx="540671" cy="540672"/>
              </a:xfrm>
              <a:prstGeom prst="rect">
                <a:avLst/>
              </a:prstGeom>
            </p:spPr>
          </p:pic>
        </p:grpSp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A87CFE0-8BE4-4486-BBB0-3B9AD70E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697" y="544329"/>
              <a:ext cx="497486" cy="489941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4E60D6-0A2D-E3F2-C48F-097FF0BD93C2}"/>
              </a:ext>
            </a:extLst>
          </p:cNvPr>
          <p:cNvSpPr txBox="1"/>
          <p:nvPr/>
        </p:nvSpPr>
        <p:spPr>
          <a:xfrm>
            <a:off x="10180587" y="3114570"/>
            <a:ext cx="17907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i="1">
                <a:solidFill>
                  <a:schemeClr val="bg1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Zájmové vzdělávání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3FBE75B-5AAD-1C56-DD2C-A4CC82765453}"/>
              </a:ext>
            </a:extLst>
          </p:cNvPr>
          <p:cNvSpPr/>
          <p:nvPr/>
        </p:nvSpPr>
        <p:spPr>
          <a:xfrm>
            <a:off x="94798" y="4713409"/>
            <a:ext cx="24546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</a:rPr>
              <a:t>Filmové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vouchery</a:t>
            </a:r>
          </a:p>
        </p:txBody>
      </p:sp>
    </p:spTree>
    <p:extLst>
      <p:ext uri="{BB962C8B-B14F-4D97-AF65-F5344CB8AC3E}">
        <p14:creationId xmlns:p14="http://schemas.microsoft.com/office/powerpoint/2010/main" val="1715641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rázek 6">
            <a:extLst>
              <a:ext uri="{FF2B5EF4-FFF2-40B4-BE49-F238E27FC236}">
                <a16:creationId xmlns:a16="http://schemas.microsoft.com/office/drawing/2014/main" id="{9277B028-1320-4170-A328-F4927F091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4"/>
          <a:stretch>
            <a:fillRect/>
          </a:stretch>
        </p:blipFill>
        <p:spPr bwMode="auto">
          <a:xfrm>
            <a:off x="-22316" y="484"/>
            <a:ext cx="776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Nadpis 1">
            <a:extLst>
              <a:ext uri="{FF2B5EF4-FFF2-40B4-BE49-F238E27FC236}">
                <a16:creationId xmlns:a16="http://schemas.microsoft.com/office/drawing/2014/main" id="{39FC3F68-BBF4-44E3-8019-CF3D8082FC59}"/>
              </a:ext>
            </a:extLst>
          </p:cNvPr>
          <p:cNvSpPr txBox="1">
            <a:spLocks/>
          </p:cNvSpPr>
          <p:nvPr/>
        </p:nvSpPr>
        <p:spPr>
          <a:xfrm>
            <a:off x="-133549" y="1895813"/>
            <a:ext cx="5751058" cy="7194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Aktuální informace </a:t>
            </a:r>
            <a:b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da-DK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 OP Spravedlivá transformace </a:t>
            </a:r>
            <a:b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da-DK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 vyhlášeným</a:t>
            </a: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kumimoji="0" lang="da-DK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výzvám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BF8F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BF8F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endParaRPr kumimoji="0" lang="cs-CZ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4" name="Obdélník 133">
            <a:extLst>
              <a:ext uri="{FF2B5EF4-FFF2-40B4-BE49-F238E27FC236}">
                <a16:creationId xmlns:a16="http://schemas.microsoft.com/office/drawing/2014/main" id="{B8C1EA3F-B07A-427D-B2DD-4295F5DBCA88}"/>
              </a:ext>
            </a:extLst>
          </p:cNvPr>
          <p:cNvSpPr/>
          <p:nvPr/>
        </p:nvSpPr>
        <p:spPr>
          <a:xfrm>
            <a:off x="5728742" y="4984461"/>
            <a:ext cx="153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Finanční nástroj</a:t>
            </a:r>
          </a:p>
        </p:txBody>
      </p:sp>
    </p:spTree>
    <p:extLst>
      <p:ext uri="{BB962C8B-B14F-4D97-AF65-F5344CB8AC3E}">
        <p14:creationId xmlns:p14="http://schemas.microsoft.com/office/powerpoint/2010/main" val="139293519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Nadpis 1">
            <a:extLst>
              <a:ext uri="{FF2B5EF4-FFF2-40B4-BE49-F238E27FC236}">
                <a16:creationId xmlns:a16="http://schemas.microsoft.com/office/drawing/2014/main" id="{C0DB024E-C158-3BA2-072D-7B77FCE3BFD3}"/>
              </a:ext>
            </a:extLst>
          </p:cNvPr>
          <p:cNvSpPr txBox="1">
            <a:spLocks/>
          </p:cNvSpPr>
          <p:nvPr/>
        </p:nvSpPr>
        <p:spPr>
          <a:xfrm>
            <a:off x="1169287" y="374536"/>
            <a:ext cx="9194429" cy="13658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Transformační úvěr</a:t>
            </a:r>
            <a:endParaRPr kumimoji="0" lang="cs-CZ" sz="4000" b="1" i="0" u="none" strike="noStrike" kern="1200" cap="none" spc="0" normalizeH="0" baseline="0" noProof="0">
              <a:ln>
                <a:noFill/>
              </a:ln>
              <a:solidFill>
                <a:srgbClr val="988BB1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4DC28CD-675C-1DA7-B47A-D2C82F44E126}"/>
              </a:ext>
            </a:extLst>
          </p:cNvPr>
          <p:cNvSpPr txBox="1"/>
          <p:nvPr/>
        </p:nvSpPr>
        <p:spPr>
          <a:xfrm>
            <a:off x="454912" y="1093457"/>
            <a:ext cx="868610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Věcný garant</a:t>
            </a: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Národní rozvojová banka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Území: </a:t>
            </a:r>
            <a:r>
              <a:rPr lang="cs-CZ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bez omezení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Příjemci</a:t>
            </a: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Úvěr</a:t>
            </a: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od 500 tisíc do 100 mil. Kč, do 90 % celkových nákladů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Úrok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0 %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Splatnost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až 10 let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1D2E591-8A7F-0915-B756-3ADCEB15312F}"/>
              </a:ext>
            </a:extLst>
          </p:cNvPr>
          <p:cNvSpPr txBox="1"/>
          <p:nvPr/>
        </p:nvSpPr>
        <p:spPr>
          <a:xfrm>
            <a:off x="454912" y="3904005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1 mld. Kč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18DA7F7-5D7E-7E7B-81D3-4442209EC924}"/>
              </a:ext>
            </a:extLst>
          </p:cNvPr>
          <p:cNvSpPr txBox="1"/>
          <p:nvPr/>
        </p:nvSpPr>
        <p:spPr>
          <a:xfrm>
            <a:off x="374714" y="4406229"/>
            <a:ext cx="8766306" cy="2399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ct val="90000"/>
              </a:lnSpc>
              <a:spcBef>
                <a:spcPts val="1000"/>
              </a:spcBef>
              <a:buSzTx/>
              <a:tabLst/>
              <a:defRPr/>
            </a:pPr>
            <a:r>
              <a:rPr lang="cs-CZ" sz="24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Investice do hmotného i nehmotného majetku</a:t>
            </a:r>
          </a:p>
          <a:p>
            <a:pPr marL="442913" lvl="1" indent="-1793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pořízení strojů a zařízení</a:t>
            </a:r>
          </a:p>
          <a:p>
            <a:pPr marL="442913" lvl="1" indent="-1793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pořízení budov, včetně pozemků</a:t>
            </a:r>
          </a:p>
          <a:p>
            <a:pPr marL="442913" lvl="1" indent="-1793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technické zhodnocení budov a pozemků</a:t>
            </a:r>
          </a:p>
          <a:p>
            <a:pPr marL="442913" lvl="1" indent="-1793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pořízení technologických postupů, softwaru, programů a licencí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48BD959-BF29-F015-2907-E170334A7DC9}"/>
              </a:ext>
            </a:extLst>
          </p:cNvPr>
          <p:cNvSpPr/>
          <p:nvPr/>
        </p:nvSpPr>
        <p:spPr>
          <a:xfrm>
            <a:off x="8679331" y="1126669"/>
            <a:ext cx="2725945" cy="2711230"/>
          </a:xfrm>
          <a:prstGeom prst="flowChartConnector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00" r="-3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808923C-DC62-A6C1-8A3D-BBB96C97E559}"/>
              </a:ext>
            </a:extLst>
          </p:cNvPr>
          <p:cNvSpPr txBox="1"/>
          <p:nvPr/>
        </p:nvSpPr>
        <p:spPr bwMode="auto">
          <a:xfrm rot="20698767">
            <a:off x="8909006" y="3139160"/>
            <a:ext cx="2728286" cy="523220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2800" dirty="0"/>
              <a:t>VYHLÁŠENO</a:t>
            </a:r>
            <a:endParaRPr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EA4557-0D54-DB9C-9682-D195E8001650}"/>
              </a:ext>
            </a:extLst>
          </p:cNvPr>
          <p:cNvSpPr txBox="1"/>
          <p:nvPr/>
        </p:nvSpPr>
        <p:spPr>
          <a:xfrm>
            <a:off x="6396582" y="408191"/>
            <a:ext cx="2282749" cy="496674"/>
          </a:xfrm>
          <a:prstGeom prst="rect">
            <a:avLst/>
          </a:prstGeom>
          <a:solidFill>
            <a:srgbClr val="AA9FBE"/>
          </a:solidFill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cs-CZ" b="0">
                <a:solidFill>
                  <a:schemeClr val="bg1"/>
                </a:solidFill>
              </a:rPr>
              <a:t>33 % čerpáno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7536AF4-2FC7-C7E4-2445-3E5E1AD00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" y="462032"/>
            <a:ext cx="497486" cy="4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1493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4394843-0E98-4D2A-C7F4-91E8469555DD}"/>
              </a:ext>
            </a:extLst>
          </p:cNvPr>
          <p:cNvSpPr/>
          <p:nvPr/>
        </p:nvSpPr>
        <p:spPr>
          <a:xfrm>
            <a:off x="943135" y="131288"/>
            <a:ext cx="796446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4400" b="1" dirty="0">
                <a:solidFill>
                  <a:srgbClr val="002060"/>
                </a:solidFill>
                <a:latin typeface="Calibri" panose="020F0502020204030204" pitchFamily="34" charset="0"/>
              </a:rPr>
              <a:t>B</a:t>
            </a: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rownfield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fond 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Zástupný obsah 1">
            <a:extLst>
              <a:ext uri="{FF2B5EF4-FFF2-40B4-BE49-F238E27FC236}">
                <a16:creationId xmlns:a16="http://schemas.microsoft.com/office/drawing/2014/main" id="{15892F36-B3F0-4479-D5C7-941C46FC0FF1}"/>
              </a:ext>
            </a:extLst>
          </p:cNvPr>
          <p:cNvSpPr txBox="1"/>
          <p:nvPr/>
        </p:nvSpPr>
        <p:spPr bwMode="auto">
          <a:xfrm>
            <a:off x="420299" y="1027996"/>
            <a:ext cx="11200772" cy="468000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rgbClr val="3E1F65"/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3E1F65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E1F65"/>
              </a:buClr>
              <a:buSzTx/>
              <a:buNone/>
              <a:tabLst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Věcný garant: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nyní v řešení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Území: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POHO Karviná, POHO Jih, Ostrava, Bohumín, Český Těšín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Příjemci: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podniky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Podřízený úvěr: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úvěr až 120 mil. Kč, max. 40 %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E1F65"/>
              </a:buClr>
              <a:buSzTx/>
              <a:buNone/>
              <a:tabLst/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Úrok: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1,5 až 2,5 %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E1F65"/>
              </a:buClr>
              <a:buSzTx/>
              <a:buFont typeface="Arial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E1F65"/>
              </a:buClr>
              <a:buSzTx/>
              <a:buFont typeface="Arial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1F65"/>
              </a:buClr>
              <a:buSzTx/>
              <a:buFont typeface="Arial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průmyslové areály a zóny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1F65"/>
              </a:buClr>
              <a:buSzTx/>
              <a:buFont typeface="Arial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komerční areály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1F65"/>
              </a:buClr>
              <a:buSzTx/>
              <a:buFont typeface="Arial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kancelářské budovy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1F65"/>
              </a:buClr>
              <a:buSzTx/>
              <a:buFont typeface="Arial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nájemní bydlení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2E21377-4EE5-0D87-820C-EAF3DFD5807B}"/>
              </a:ext>
            </a:extLst>
          </p:cNvPr>
          <p:cNvSpPr/>
          <p:nvPr/>
        </p:nvSpPr>
        <p:spPr>
          <a:xfrm>
            <a:off x="8593217" y="704653"/>
            <a:ext cx="2667600" cy="2651405"/>
          </a:xfrm>
          <a:prstGeom prst="flowChartConnector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DB425F-B968-C3C2-DC6F-418FF42F181F}"/>
              </a:ext>
            </a:extLst>
          </p:cNvPr>
          <p:cNvSpPr txBox="1"/>
          <p:nvPr/>
        </p:nvSpPr>
        <p:spPr bwMode="auto">
          <a:xfrm rot="20757852">
            <a:off x="8663568" y="2486480"/>
            <a:ext cx="3037782" cy="954107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2800" dirty="0"/>
              <a:t>PŘIPRAVUJE SE</a:t>
            </a:r>
          </a:p>
          <a:p>
            <a:pPr algn="ctr"/>
            <a:r>
              <a:rPr lang="cs-CZ" sz="2800" dirty="0"/>
              <a:t>4Q 2024</a:t>
            </a:r>
            <a:endParaRPr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C8C1593-F761-EEBF-8DC0-C180DBA77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9" y="258555"/>
            <a:ext cx="522836" cy="51490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C9A815F-A106-8FDE-5826-73712B6FBA51}"/>
              </a:ext>
            </a:extLst>
          </p:cNvPr>
          <p:cNvSpPr txBox="1"/>
          <p:nvPr/>
        </p:nvSpPr>
        <p:spPr>
          <a:xfrm>
            <a:off x="420299" y="4350479"/>
            <a:ext cx="9379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Podpora regenerace brownfieldů pro podnikatelské využití</a:t>
            </a:r>
            <a:endParaRPr lang="cs-CZ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88AE44-9E92-0D4B-4EB0-A2BE6F270A32}"/>
              </a:ext>
            </a:extLst>
          </p:cNvPr>
          <p:cNvSpPr txBox="1"/>
          <p:nvPr/>
        </p:nvSpPr>
        <p:spPr>
          <a:xfrm>
            <a:off x="515023" y="3950369"/>
            <a:ext cx="4104958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1 mld. Kč</a:t>
            </a:r>
          </a:p>
        </p:txBody>
      </p:sp>
    </p:spTree>
    <p:extLst>
      <p:ext uri="{BB962C8B-B14F-4D97-AF65-F5344CB8AC3E}">
        <p14:creationId xmlns:p14="http://schemas.microsoft.com/office/powerpoint/2010/main" val="420286579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ečení, boty, osoba, muž&#10;&#10;Popis byl vytvořen automaticky">
            <a:extLst>
              <a:ext uri="{FF2B5EF4-FFF2-40B4-BE49-F238E27FC236}">
                <a16:creationId xmlns:a16="http://schemas.microsoft.com/office/drawing/2014/main" id="{1DBDD497-050A-FAB8-A4DF-C4F670D33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45" y="18862"/>
            <a:ext cx="4848324" cy="363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91F7234-583B-81D6-7354-35FE195F0066}"/>
              </a:ext>
            </a:extLst>
          </p:cNvPr>
          <p:cNvSpPr txBox="1"/>
          <p:nvPr/>
        </p:nvSpPr>
        <p:spPr bwMode="auto">
          <a:xfrm>
            <a:off x="8183880" y="54307"/>
            <a:ext cx="3037782" cy="369332"/>
          </a:xfrm>
          <a:prstGeom prst="rect">
            <a:avLst/>
          </a:prstGeom>
          <a:solidFill>
            <a:srgbClr val="AA9FBE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1800"/>
              <a:t>Ukrajinská delegace</a:t>
            </a:r>
            <a:endParaRPr sz="1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85D07-9EA6-2296-15BF-986391A9A29F}"/>
              </a:ext>
            </a:extLst>
          </p:cNvPr>
          <p:cNvSpPr txBox="1">
            <a:spLocks/>
          </p:cNvSpPr>
          <p:nvPr/>
        </p:nvSpPr>
        <p:spPr>
          <a:xfrm>
            <a:off x="290588" y="313829"/>
            <a:ext cx="11977471" cy="86940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>
                <a:solidFill>
                  <a:srgbClr val="002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Důležité události od ZK 7.3.2024</a:t>
            </a:r>
            <a:endParaRPr kumimoji="0" lang="cs-CZ" sz="3200" b="1" i="0" u="none" strike="noStrike" kern="1200" cap="none" spc="0" normalizeH="0" baseline="0" noProof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1" i="0" u="none" strike="noStrike" kern="1200" cap="none" spc="0" normalizeH="0" baseline="0" noProof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31AA9A-ACCC-DBD2-F84F-6CACCAD0F8B8}"/>
              </a:ext>
            </a:extLst>
          </p:cNvPr>
          <p:cNvSpPr txBox="1"/>
          <p:nvPr/>
        </p:nvSpPr>
        <p:spPr>
          <a:xfrm>
            <a:off x="419299" y="5122609"/>
            <a:ext cx="1759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472207BA-0651-01C9-ABBD-B4CC3F3F1A76}"/>
              </a:ext>
            </a:extLst>
          </p:cNvPr>
          <p:cNvSpPr txBox="1">
            <a:spLocks/>
          </p:cNvSpPr>
          <p:nvPr/>
        </p:nvSpPr>
        <p:spPr bwMode="auto">
          <a:xfrm>
            <a:off x="290588" y="902781"/>
            <a:ext cx="11536891" cy="118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4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16.-.17.4.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Platforma pro uhelné regiony v Bruselu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22.4. </a:t>
            </a:r>
            <a:r>
              <a:rPr lang="cs-CZ" sz="2200" b="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200" b="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Force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 čerpání OP ST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26.4.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Návštěva ukrajinské delegace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13.5.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Webinář k voucherům pro obce – projektová příprava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3.6.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Seminář otevřené dílny, Karviná</a:t>
            </a:r>
          </a:p>
          <a:p>
            <a:pPr marL="43200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E9BD473-4295-9A17-1F9D-76CD9E1B488F}"/>
              </a:ext>
            </a:extLst>
          </p:cNvPr>
          <p:cNvSpPr txBox="1">
            <a:spLocks/>
          </p:cNvSpPr>
          <p:nvPr/>
        </p:nvSpPr>
        <p:spPr>
          <a:xfrm>
            <a:off x="364521" y="3655105"/>
            <a:ext cx="11977471" cy="86940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 dirty="0">
                <a:solidFill>
                  <a:srgbClr val="002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Plánujeme 2024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11AA8279-310F-2655-0D43-46B9CCA0C250}"/>
              </a:ext>
            </a:extLst>
          </p:cNvPr>
          <p:cNvSpPr txBox="1">
            <a:spLocks/>
          </p:cNvSpPr>
          <p:nvPr/>
        </p:nvSpPr>
        <p:spPr bwMode="auto">
          <a:xfrm>
            <a:off x="290588" y="4103848"/>
            <a:ext cx="11536891" cy="92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4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11.-12.6.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Monitorovací výbor, Karlovy Vary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13.6.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Transformační konference, Teplice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20.-</a:t>
            </a: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21.6. 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Mezinárodní EXPO CIRK 2024 (DOV)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11.-12.7. </a:t>
            </a:r>
            <a:r>
              <a:rPr lang="cs-CZ" sz="2200" b="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200" b="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Political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Dialog ve </a:t>
            </a:r>
            <a:r>
              <a:rPr lang="cs-CZ" sz="2200" b="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Velenje</a:t>
            </a:r>
            <a:endParaRPr lang="cs-CZ" sz="22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28. 11.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Konference </a:t>
            </a:r>
            <a:r>
              <a:rPr lang="cs-CZ" sz="2200" b="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Innoverse</a:t>
            </a:r>
            <a:r>
              <a:rPr lang="cs-CZ" sz="22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Ostrava</a:t>
            </a:r>
          </a:p>
        </p:txBody>
      </p:sp>
      <p:pic>
        <p:nvPicPr>
          <p:cNvPr id="8" name="Obrázek 7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8F0713BF-7A18-AB1A-5503-345C69AC9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05" y="4032770"/>
            <a:ext cx="4730496" cy="2660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FF01FB9-B020-F8EC-5DF0-40676AB9612E}"/>
              </a:ext>
            </a:extLst>
          </p:cNvPr>
          <p:cNvSpPr txBox="1"/>
          <p:nvPr/>
        </p:nvSpPr>
        <p:spPr bwMode="auto">
          <a:xfrm>
            <a:off x="8183880" y="3801964"/>
            <a:ext cx="3567466" cy="369332"/>
          </a:xfrm>
          <a:prstGeom prst="rect">
            <a:avLst/>
          </a:prstGeom>
          <a:solidFill>
            <a:srgbClr val="AA9FBE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1800"/>
              <a:t>Webinář pro veřejný sektor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5662002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7">
            <a:extLst>
              <a:ext uri="{FF2B5EF4-FFF2-40B4-BE49-F238E27FC236}">
                <a16:creationId xmlns:a16="http://schemas.microsoft.com/office/drawing/2014/main" id="{593AD71A-E4EC-202C-6F2A-C4BA2F54E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740" y="2339964"/>
            <a:ext cx="711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DĚKUJI ZA POZORNOST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7F8B9853-4996-53EF-8A5D-8C7F4BB93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792538"/>
            <a:ext cx="1200626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Obrázek 14">
            <a:extLst>
              <a:ext uri="{FF2B5EF4-FFF2-40B4-BE49-F238E27FC236}">
                <a16:creationId xmlns:a16="http://schemas.microsoft.com/office/drawing/2014/main" id="{89DABFAE-2A31-89B5-3853-600F6575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739775"/>
            <a:ext cx="264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76D1AE-5EDB-6271-E69C-0686B2789F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0" t="48127" r="40615" b="20350"/>
          <a:stretch/>
        </p:blipFill>
        <p:spPr>
          <a:xfrm>
            <a:off x="1394868" y="4454723"/>
            <a:ext cx="586380" cy="6988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6F2B8-C472-7D7D-4BEE-5B47BE237B22}"/>
              </a:ext>
            </a:extLst>
          </p:cNvPr>
          <p:cNvSpPr txBox="1">
            <a:spLocks/>
          </p:cNvSpPr>
          <p:nvPr/>
        </p:nvSpPr>
        <p:spPr>
          <a:xfrm>
            <a:off x="1323223" y="461179"/>
            <a:ext cx="11175462" cy="7194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Čerpání programu OP ST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– k 31.</a:t>
            </a:r>
            <a:r>
              <a:rPr lang="cs-CZ" sz="2800" b="1" dirty="0">
                <a:solidFill>
                  <a:srgbClr val="002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.2024 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FC8D0392-3EB2-9645-6E83-40BEF94A7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902480"/>
              </p:ext>
            </p:extLst>
          </p:nvPr>
        </p:nvGraphicFramePr>
        <p:xfrm>
          <a:off x="622169" y="1173437"/>
          <a:ext cx="1131844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370330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>
            <a:extLst>
              <a:ext uri="{FF2B5EF4-FFF2-40B4-BE49-F238E27FC236}">
                <a16:creationId xmlns:a16="http://schemas.microsoft.com/office/drawing/2014/main" id="{FC31C68D-2786-5D61-E7B5-C69F5C90F8F2}"/>
              </a:ext>
            </a:extLst>
          </p:cNvPr>
          <p:cNvSpPr txBox="1"/>
          <p:nvPr/>
        </p:nvSpPr>
        <p:spPr>
          <a:xfrm>
            <a:off x="160256" y="4029287"/>
            <a:ext cx="11877773" cy="82715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E845DA2E-9E20-9A35-8352-ACE43A0C4343}"/>
              </a:ext>
            </a:extLst>
          </p:cNvPr>
          <p:cNvGrpSpPr/>
          <p:nvPr/>
        </p:nvGrpSpPr>
        <p:grpSpPr>
          <a:xfrm>
            <a:off x="235671" y="1199268"/>
            <a:ext cx="11698664" cy="5492192"/>
            <a:chOff x="235671" y="1199268"/>
            <a:chExt cx="11698664" cy="5492192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91EDFBB-1A1F-6F5C-BE93-4328FCE3FB47}"/>
                </a:ext>
              </a:extLst>
            </p:cNvPr>
            <p:cNvGrpSpPr/>
            <p:nvPr/>
          </p:nvGrpSpPr>
          <p:grpSpPr>
            <a:xfrm>
              <a:off x="235671" y="1199268"/>
              <a:ext cx="11698664" cy="5492192"/>
              <a:chOff x="235671" y="1199268"/>
              <a:chExt cx="11698664" cy="5492192"/>
            </a:xfrm>
          </p:grpSpPr>
          <p:graphicFrame>
            <p:nvGraphicFramePr>
              <p:cNvPr id="13" name="Graf 12">
                <a:extLst>
                  <a:ext uri="{FF2B5EF4-FFF2-40B4-BE49-F238E27FC236}">
                    <a16:creationId xmlns:a16="http://schemas.microsoft.com/office/drawing/2014/main" id="{787D1B3E-582A-99F6-A087-525C8EB03D4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44951206"/>
                  </p:ext>
                </p:extLst>
              </p:nvPr>
            </p:nvGraphicFramePr>
            <p:xfrm>
              <a:off x="235671" y="1199268"/>
              <a:ext cx="11698664" cy="54921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3DFB8D38-013D-91D3-D4CC-F2798375D9D1}"/>
                  </a:ext>
                </a:extLst>
              </p:cNvPr>
              <p:cNvSpPr txBox="1"/>
              <p:nvPr/>
            </p:nvSpPr>
            <p:spPr>
              <a:xfrm>
                <a:off x="6902767" y="5251692"/>
                <a:ext cx="7918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chemeClr val="bg1"/>
                    </a:solidFill>
                  </a:rPr>
                  <a:t>36 %</a:t>
                </a:r>
              </a:p>
            </p:txBody>
          </p:sp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2BE85102-128A-3EAA-C57B-8ED0A0C241BB}"/>
                  </a:ext>
                </a:extLst>
              </p:cNvPr>
              <p:cNvSpPr txBox="1"/>
              <p:nvPr/>
            </p:nvSpPr>
            <p:spPr>
              <a:xfrm>
                <a:off x="5790405" y="4181256"/>
                <a:ext cx="13456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chemeClr val="bg1"/>
                    </a:solidFill>
                  </a:rPr>
                  <a:t>59,3 %</a:t>
                </a:r>
              </a:p>
            </p:txBody>
          </p:sp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C257B317-DDB6-D7A0-69AD-AD4D21F4A084}"/>
                  </a:ext>
                </a:extLst>
              </p:cNvPr>
              <p:cNvSpPr txBox="1"/>
              <p:nvPr/>
            </p:nvSpPr>
            <p:spPr>
              <a:xfrm>
                <a:off x="4029163" y="3098306"/>
                <a:ext cx="11461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chemeClr val="bg1"/>
                    </a:solidFill>
                  </a:rPr>
                  <a:t>21,7 %</a:t>
                </a:r>
              </a:p>
            </p:txBody>
          </p:sp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1F0F0F0A-5378-C9A0-DD09-1974C7B009EE}"/>
                  </a:ext>
                </a:extLst>
              </p:cNvPr>
              <p:cNvSpPr txBox="1"/>
              <p:nvPr/>
            </p:nvSpPr>
            <p:spPr>
              <a:xfrm>
                <a:off x="3318612" y="2043626"/>
                <a:ext cx="968614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>
                    <a:solidFill>
                      <a:schemeClr val="bg1"/>
                    </a:solidFill>
                  </a:rPr>
                  <a:t>13,4</a:t>
                </a:r>
                <a:r>
                  <a:rPr lang="cs-CZ" sz="1100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cs-CZ" sz="1100" dirty="0">
                    <a:solidFill>
                      <a:schemeClr val="bg1"/>
                    </a:solidFill>
                  </a:rPr>
                  <a:t>%</a:t>
                </a:r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7F0C4F2F-C057-3947-45C6-5E33F0ECD454}"/>
                </a:ext>
              </a:extLst>
            </p:cNvPr>
            <p:cNvSpPr txBox="1"/>
            <p:nvPr/>
          </p:nvSpPr>
          <p:spPr>
            <a:xfrm>
              <a:off x="820112" y="2341104"/>
              <a:ext cx="369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>
                  <a:solidFill>
                    <a:srgbClr val="43AF86"/>
                  </a:solidFill>
                </a:rPr>
                <a:t>Alokace: 5 787 mld. Kč</a:t>
              </a:r>
              <a:endParaRPr lang="cs-CZ" i="1" dirty="0">
                <a:solidFill>
                  <a:srgbClr val="43AF86"/>
                </a:solidFill>
              </a:endParaRP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EC6505B1-DB95-BC93-7500-9106F53A6F94}"/>
                </a:ext>
              </a:extLst>
            </p:cNvPr>
            <p:cNvSpPr txBox="1"/>
            <p:nvPr/>
          </p:nvSpPr>
          <p:spPr>
            <a:xfrm>
              <a:off x="692064" y="3455765"/>
              <a:ext cx="369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>
                  <a:solidFill>
                    <a:srgbClr val="002060"/>
                  </a:solidFill>
                </a:rPr>
                <a:t>Alokace: 14 599 mld. Kč</a:t>
              </a:r>
              <a:endParaRPr lang="cs-CZ" i="1" dirty="0">
                <a:solidFill>
                  <a:srgbClr val="002060"/>
                </a:solidFill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EEB0315-7E34-1902-7FFA-2E9246346064}"/>
                </a:ext>
              </a:extLst>
            </p:cNvPr>
            <p:cNvSpPr txBox="1"/>
            <p:nvPr/>
          </p:nvSpPr>
          <p:spPr>
            <a:xfrm>
              <a:off x="692064" y="4442866"/>
              <a:ext cx="369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>
                  <a:solidFill>
                    <a:srgbClr val="7030A0"/>
                  </a:solidFill>
                </a:rPr>
                <a:t>Alokace: 17 435 mld. Kč</a:t>
              </a:r>
              <a:endParaRPr lang="cs-CZ" i="1" dirty="0">
                <a:solidFill>
                  <a:srgbClr val="7030A0"/>
                </a:solidFill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7FA04750-17B8-255D-6CF0-196292F29FDA}"/>
                </a:ext>
              </a:extLst>
            </p:cNvPr>
            <p:cNvSpPr txBox="1"/>
            <p:nvPr/>
          </p:nvSpPr>
          <p:spPr>
            <a:xfrm>
              <a:off x="692064" y="5513302"/>
              <a:ext cx="3693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>
                  <a:solidFill>
                    <a:srgbClr val="3B206B"/>
                  </a:solidFill>
                </a:rPr>
                <a:t>Alokace: 39 396 mld. Kč</a:t>
              </a:r>
              <a:endParaRPr lang="cs-CZ" i="1" dirty="0">
                <a:solidFill>
                  <a:srgbClr val="3B206B"/>
                </a:solidFill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516F2B8-C472-7D7D-4BEE-5B47BE237B22}"/>
              </a:ext>
            </a:extLst>
          </p:cNvPr>
          <p:cNvSpPr txBox="1">
            <a:spLocks/>
          </p:cNvSpPr>
          <p:nvPr/>
        </p:nvSpPr>
        <p:spPr>
          <a:xfrm>
            <a:off x="1" y="273051"/>
            <a:ext cx="12192000" cy="7194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Čerpání na úrovni krajů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335760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rázek 6">
            <a:extLst>
              <a:ext uri="{FF2B5EF4-FFF2-40B4-BE49-F238E27FC236}">
                <a16:creationId xmlns:a16="http://schemas.microsoft.com/office/drawing/2014/main" id="{9277B028-1320-4170-A328-F4927F091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5" r="36323"/>
          <a:stretch/>
        </p:blipFill>
        <p:spPr bwMode="auto">
          <a:xfrm>
            <a:off x="-132392" y="27322"/>
            <a:ext cx="77133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Skupina 43">
            <a:extLst>
              <a:ext uri="{FF2B5EF4-FFF2-40B4-BE49-F238E27FC236}">
                <a16:creationId xmlns:a16="http://schemas.microsoft.com/office/drawing/2014/main" id="{53006835-ED49-FE9E-6C61-DAA55185BC56}"/>
              </a:ext>
            </a:extLst>
          </p:cNvPr>
          <p:cNvGrpSpPr/>
          <p:nvPr/>
        </p:nvGrpSpPr>
        <p:grpSpPr>
          <a:xfrm>
            <a:off x="380758" y="1392937"/>
            <a:ext cx="5005175" cy="4320381"/>
            <a:chOff x="3097576" y="902843"/>
            <a:chExt cx="5136026" cy="4433329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3E1AA548-B4FE-B90F-05BE-9210833260C7}"/>
                </a:ext>
              </a:extLst>
            </p:cNvPr>
            <p:cNvSpPr txBox="1"/>
            <p:nvPr/>
          </p:nvSpPr>
          <p:spPr>
            <a:xfrm>
              <a:off x="4391420" y="907634"/>
              <a:ext cx="894353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Vývojový diagram: spojnice 49">
              <a:extLst>
                <a:ext uri="{FF2B5EF4-FFF2-40B4-BE49-F238E27FC236}">
                  <a16:creationId xmlns:a16="http://schemas.microsoft.com/office/drawing/2014/main" id="{214F3A11-7EAB-5032-CC87-ECBF9DC1462B}"/>
                </a:ext>
              </a:extLst>
            </p:cNvPr>
            <p:cNvSpPr/>
            <p:nvPr/>
          </p:nvSpPr>
          <p:spPr>
            <a:xfrm>
              <a:off x="3691572" y="1266002"/>
              <a:ext cx="3689488" cy="3671597"/>
            </a:xfrm>
            <a:prstGeom prst="flowChartConnector">
              <a:avLst/>
            </a:prstGeom>
            <a:noFill/>
            <a:ln w="38100">
              <a:solidFill>
                <a:srgbClr val="002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528A5D28-C775-B5A6-4B6B-428331D062D4}"/>
                </a:ext>
              </a:extLst>
            </p:cNvPr>
            <p:cNvSpPr txBox="1"/>
            <p:nvPr/>
          </p:nvSpPr>
          <p:spPr>
            <a:xfrm>
              <a:off x="6240845" y="3949101"/>
              <a:ext cx="961189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E00C3F5A-2C99-7159-FF8A-775435E9D4D8}"/>
                </a:ext>
              </a:extLst>
            </p:cNvPr>
            <p:cNvSpPr txBox="1"/>
            <p:nvPr/>
          </p:nvSpPr>
          <p:spPr>
            <a:xfrm>
              <a:off x="6057068" y="1186544"/>
              <a:ext cx="1104828" cy="8598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53" name="Obrázek 52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43BD9C71-6463-8719-CD5D-89DB1501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6381493" y="4033724"/>
              <a:ext cx="780403" cy="780403"/>
            </a:xfrm>
            <a:prstGeom prst="rect">
              <a:avLst/>
            </a:prstGeom>
          </p:spPr>
        </p:pic>
        <p:pic>
          <p:nvPicPr>
            <p:cNvPr id="54" name="Obrázek 53">
              <a:extLst>
                <a:ext uri="{FF2B5EF4-FFF2-40B4-BE49-F238E27FC236}">
                  <a16:creationId xmlns:a16="http://schemas.microsoft.com/office/drawing/2014/main" id="{EEA983C6-362E-2AFF-9C45-AFEC6656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933" y="1148624"/>
              <a:ext cx="780403" cy="780403"/>
            </a:xfrm>
            <a:prstGeom prst="rect">
              <a:avLst/>
            </a:prstGeom>
          </p:spPr>
        </p:pic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21A88410-7B08-B115-1E74-D5E386B09818}"/>
                </a:ext>
              </a:extLst>
            </p:cNvPr>
            <p:cNvSpPr txBox="1"/>
            <p:nvPr/>
          </p:nvSpPr>
          <p:spPr>
            <a:xfrm>
              <a:off x="6528516" y="2522929"/>
              <a:ext cx="1705086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56" name="Obrázek 55">
              <a:extLst>
                <a:ext uri="{FF2B5EF4-FFF2-40B4-BE49-F238E27FC236}">
                  <a16:creationId xmlns:a16="http://schemas.microsoft.com/office/drawing/2014/main" id="{5EB6C5AF-2403-8523-E20E-9AECD3A43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8564" y="2607550"/>
              <a:ext cx="780403" cy="780403"/>
            </a:xfrm>
            <a:prstGeom prst="rect">
              <a:avLst/>
            </a:prstGeom>
          </p:spPr>
        </p:pic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0D38FD13-6B8A-ACB1-4B83-F575D32F5099}"/>
                </a:ext>
              </a:extLst>
            </p:cNvPr>
            <p:cNvSpPr txBox="1"/>
            <p:nvPr/>
          </p:nvSpPr>
          <p:spPr>
            <a:xfrm>
              <a:off x="4752131" y="4386525"/>
              <a:ext cx="961189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234023A8-454D-DE5E-A2B2-2B85039CF3E2}"/>
                </a:ext>
              </a:extLst>
            </p:cNvPr>
            <p:cNvSpPr txBox="1"/>
            <p:nvPr/>
          </p:nvSpPr>
          <p:spPr>
            <a:xfrm>
              <a:off x="3474476" y="3521501"/>
              <a:ext cx="807138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59" name="Obrázek 58">
              <a:extLst>
                <a:ext uri="{FF2B5EF4-FFF2-40B4-BE49-F238E27FC236}">
                  <a16:creationId xmlns:a16="http://schemas.microsoft.com/office/drawing/2014/main" id="{B7796D05-7A7A-01E0-B576-50845B77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4711" y="4471148"/>
              <a:ext cx="780403" cy="780403"/>
            </a:xfrm>
            <a:prstGeom prst="rect">
              <a:avLst/>
            </a:prstGeom>
          </p:spPr>
        </p:pic>
        <p:pic>
          <p:nvPicPr>
            <p:cNvPr id="60" name="Obrázek 59" descr="Obsah obrázku sekera&#10;&#10;Popis byl vytvořen automaticky">
              <a:extLst>
                <a:ext uri="{FF2B5EF4-FFF2-40B4-BE49-F238E27FC236}">
                  <a16:creationId xmlns:a16="http://schemas.microsoft.com/office/drawing/2014/main" id="{E678FBC7-F07D-3810-E4AC-099F9F9E9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476" y="3606122"/>
              <a:ext cx="780403" cy="780403"/>
            </a:xfrm>
            <a:prstGeom prst="rect">
              <a:avLst/>
            </a:prstGeom>
          </p:spPr>
        </p:pic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1DA49918-0774-A1AC-0F56-CA7FFB53E874}"/>
                </a:ext>
              </a:extLst>
            </p:cNvPr>
            <p:cNvSpPr txBox="1"/>
            <p:nvPr/>
          </p:nvSpPr>
          <p:spPr>
            <a:xfrm>
              <a:off x="3097576" y="1994820"/>
              <a:ext cx="1345783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62" name="Obrázek 61">
              <a:extLst>
                <a:ext uri="{FF2B5EF4-FFF2-40B4-BE49-F238E27FC236}">
                  <a16:creationId xmlns:a16="http://schemas.microsoft.com/office/drawing/2014/main" id="{92649C3B-AD7D-A85C-E820-63986650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01217" y="2104307"/>
              <a:ext cx="780403" cy="780403"/>
            </a:xfrm>
            <a:prstGeom prst="rect">
              <a:avLst/>
            </a:prstGeom>
          </p:spPr>
        </p:pic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86DCE49C-F775-7A54-FAB6-D815851D196F}"/>
                </a:ext>
              </a:extLst>
            </p:cNvPr>
            <p:cNvSpPr txBox="1"/>
            <p:nvPr/>
          </p:nvSpPr>
          <p:spPr>
            <a:xfrm>
              <a:off x="4391420" y="1002861"/>
              <a:ext cx="1043665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64" name="Obrázek 63">
              <a:extLst>
                <a:ext uri="{FF2B5EF4-FFF2-40B4-BE49-F238E27FC236}">
                  <a16:creationId xmlns:a16="http://schemas.microsoft.com/office/drawing/2014/main" id="{C3C73345-4089-A941-A1F7-9E7A7A5BD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0026" y="902843"/>
              <a:ext cx="780403" cy="780403"/>
            </a:xfrm>
            <a:prstGeom prst="rect">
              <a:avLst/>
            </a:prstGeom>
          </p:spPr>
        </p:pic>
      </p:grpSp>
      <p:sp>
        <p:nvSpPr>
          <p:cNvPr id="66" name="Nadpis 1">
            <a:extLst>
              <a:ext uri="{FF2B5EF4-FFF2-40B4-BE49-F238E27FC236}">
                <a16:creationId xmlns:a16="http://schemas.microsoft.com/office/drawing/2014/main" id="{309C8239-039B-BB8C-029E-2EBB5B8DCE68}"/>
              </a:ext>
            </a:extLst>
          </p:cNvPr>
          <p:cNvSpPr txBox="1">
            <a:spLocks/>
          </p:cNvSpPr>
          <p:nvPr/>
        </p:nvSpPr>
        <p:spPr>
          <a:xfrm>
            <a:off x="1201150" y="2962513"/>
            <a:ext cx="3206349" cy="532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Strategické projekty</a:t>
            </a:r>
          </a:p>
        </p:txBody>
      </p:sp>
      <p:sp>
        <p:nvSpPr>
          <p:cNvPr id="2" name="Pravoúhlý trojúhelník 1">
            <a:extLst>
              <a:ext uri="{FF2B5EF4-FFF2-40B4-BE49-F238E27FC236}">
                <a16:creationId xmlns:a16="http://schemas.microsoft.com/office/drawing/2014/main" id="{0514EDF3-0029-AA2C-935D-57D45BEAEBD9}"/>
              </a:ext>
            </a:extLst>
          </p:cNvPr>
          <p:cNvSpPr/>
          <p:nvPr/>
        </p:nvSpPr>
        <p:spPr>
          <a:xfrm rot="19898148">
            <a:off x="6220002" y="4679446"/>
            <a:ext cx="250174" cy="257533"/>
          </a:xfrm>
          <a:prstGeom prst="rtTriangle">
            <a:avLst/>
          </a:prstGeom>
          <a:solidFill>
            <a:srgbClr val="B7AFC9"/>
          </a:solidFill>
          <a:ln>
            <a:solidFill>
              <a:srgbClr val="B7A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avoúhlý trojúhelník 2">
            <a:extLst>
              <a:ext uri="{FF2B5EF4-FFF2-40B4-BE49-F238E27FC236}">
                <a16:creationId xmlns:a16="http://schemas.microsoft.com/office/drawing/2014/main" id="{AA6FA33C-F8DC-B087-C67A-38034458B73C}"/>
              </a:ext>
            </a:extLst>
          </p:cNvPr>
          <p:cNvSpPr/>
          <p:nvPr/>
        </p:nvSpPr>
        <p:spPr>
          <a:xfrm rot="19365002">
            <a:off x="6354508" y="4191766"/>
            <a:ext cx="250174" cy="257533"/>
          </a:xfrm>
          <a:prstGeom prst="rtTriangle">
            <a:avLst/>
          </a:prstGeom>
          <a:solidFill>
            <a:srgbClr val="B7AFC9"/>
          </a:solidFill>
          <a:ln>
            <a:solidFill>
              <a:srgbClr val="B7A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DC06D6C-C4A4-AC39-63B9-CC248F977A45}"/>
              </a:ext>
            </a:extLst>
          </p:cNvPr>
          <p:cNvSpPr/>
          <p:nvPr/>
        </p:nvSpPr>
        <p:spPr>
          <a:xfrm>
            <a:off x="0" y="6696364"/>
            <a:ext cx="1533236" cy="16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AAA805E-5DFD-AFA6-9986-1AEB38B7EC9F}"/>
              </a:ext>
            </a:extLst>
          </p:cNvPr>
          <p:cNvSpPr/>
          <p:nvPr/>
        </p:nvSpPr>
        <p:spPr>
          <a:xfrm>
            <a:off x="7462730" y="5122968"/>
            <a:ext cx="1468203" cy="1467510"/>
          </a:xfrm>
          <a:prstGeom prst="ellipse">
            <a:avLst/>
          </a:prstGeom>
          <a:blipFill>
            <a:blip r:embed="rId11"/>
            <a:srcRect/>
            <a:stretch>
              <a:fillRect l="-40000" r="-40000"/>
            </a:stretch>
          </a:blipFill>
          <a:ln>
            <a:solidFill>
              <a:srgbClr val="3B206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D9DEF63D-ADF3-81F1-6DF7-B3DBA5C1BBE4}"/>
              </a:ext>
            </a:extLst>
          </p:cNvPr>
          <p:cNvSpPr/>
          <p:nvPr/>
        </p:nvSpPr>
        <p:spPr>
          <a:xfrm>
            <a:off x="8161816" y="3454632"/>
            <a:ext cx="1468203" cy="1467510"/>
          </a:xfrm>
          <a:prstGeom prst="ellipse">
            <a:avLst/>
          </a:prstGeom>
          <a:blipFill>
            <a:blip r:embed="rId12"/>
            <a:srcRect/>
            <a:stretch>
              <a:fillRect l="-30000" r="-30000"/>
            </a:stretch>
          </a:blipFill>
          <a:ln>
            <a:solidFill>
              <a:srgbClr val="3B206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61956D84-0538-C457-7AEF-E2C0D3C10480}"/>
              </a:ext>
            </a:extLst>
          </p:cNvPr>
          <p:cNvSpPr/>
          <p:nvPr/>
        </p:nvSpPr>
        <p:spPr>
          <a:xfrm>
            <a:off x="8196831" y="1632456"/>
            <a:ext cx="1468203" cy="1467510"/>
          </a:xfrm>
          <a:prstGeom prst="ellipse">
            <a:avLst/>
          </a:prstGeom>
          <a:blipFill>
            <a:blip r:embed="rId13"/>
            <a:srcRect/>
            <a:stretch>
              <a:fillRect/>
            </a:stretch>
          </a:blipFill>
          <a:ln>
            <a:solidFill>
              <a:srgbClr val="3B206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EDEDBC0-C87F-E72C-67AA-4DC69B19B42C}"/>
              </a:ext>
            </a:extLst>
          </p:cNvPr>
          <p:cNvSpPr/>
          <p:nvPr/>
        </p:nvSpPr>
        <p:spPr>
          <a:xfrm>
            <a:off x="7309237" y="77716"/>
            <a:ext cx="1468203" cy="1467510"/>
          </a:xfrm>
          <a:prstGeom prst="ellipse">
            <a:avLst/>
          </a:prstGeom>
          <a:blipFill>
            <a:blip r:embed="rId14"/>
            <a:srcRect/>
            <a:stretch>
              <a:fillRect l="-39000" r="-39000"/>
            </a:stretch>
          </a:blipFill>
          <a:ln>
            <a:solidFill>
              <a:srgbClr val="3B206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9188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adpis 1">
            <a:extLst>
              <a:ext uri="{FF2B5EF4-FFF2-40B4-BE49-F238E27FC236}">
                <a16:creationId xmlns:a16="http://schemas.microsoft.com/office/drawing/2014/main" id="{39FC3F68-BBF4-44E3-8019-CF3D8082FC59}"/>
              </a:ext>
            </a:extLst>
          </p:cNvPr>
          <p:cNvSpPr txBox="1">
            <a:spLocks/>
          </p:cNvSpPr>
          <p:nvPr/>
        </p:nvSpPr>
        <p:spPr>
          <a:xfrm>
            <a:off x="800709" y="479840"/>
            <a:ext cx="11175462" cy="7194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13 strategických projektů MSK</a:t>
            </a:r>
            <a:b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0BF8F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endParaRPr kumimoji="0" lang="cs-CZ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FE159550-B96C-4CB3-87F8-C76E6AAFBA2E}"/>
              </a:ext>
            </a:extLst>
          </p:cNvPr>
          <p:cNvSpPr/>
          <p:nvPr/>
        </p:nvSpPr>
        <p:spPr>
          <a:xfrm>
            <a:off x="1999311" y="3703250"/>
            <a:ext cx="1414965" cy="369332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CirkArena 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6FA95051-E9BD-446A-819B-92CCB0775011}"/>
              </a:ext>
            </a:extLst>
          </p:cNvPr>
          <p:cNvSpPr/>
          <p:nvPr/>
        </p:nvSpPr>
        <p:spPr>
          <a:xfrm>
            <a:off x="5043801" y="2801492"/>
            <a:ext cx="1303435" cy="646331"/>
          </a:xfrm>
          <a:prstGeom prst="rect">
            <a:avLst/>
          </a:prstGeom>
          <a:solidFill>
            <a:srgbClr val="43AF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Černá </a:t>
            </a:r>
            <a:b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kostka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2D059098-C3F9-47CC-A1C4-3F02761CC3E3}"/>
              </a:ext>
            </a:extLst>
          </p:cNvPr>
          <p:cNvSpPr/>
          <p:nvPr/>
        </p:nvSpPr>
        <p:spPr>
          <a:xfrm>
            <a:off x="6450884" y="2820905"/>
            <a:ext cx="1520299" cy="369332"/>
          </a:xfrm>
          <a:prstGeom prst="rect">
            <a:avLst/>
          </a:prstGeom>
          <a:solidFill>
            <a:srgbClr val="43AF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POHO Park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8B638301-6777-470B-911E-03C7F65144A9}"/>
              </a:ext>
            </a:extLst>
          </p:cNvPr>
          <p:cNvSpPr/>
          <p:nvPr/>
        </p:nvSpPr>
        <p:spPr>
          <a:xfrm>
            <a:off x="6434466" y="4134656"/>
            <a:ext cx="1520299" cy="369332"/>
          </a:xfrm>
          <a:prstGeom prst="rect">
            <a:avLst/>
          </a:prstGeom>
          <a:solidFill>
            <a:srgbClr val="AA9FB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MUSEUM+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C95B40FC-7C9C-445E-BCE4-01CB6EFC3322}"/>
              </a:ext>
            </a:extLst>
          </p:cNvPr>
          <p:cNvSpPr/>
          <p:nvPr/>
        </p:nvSpPr>
        <p:spPr>
          <a:xfrm>
            <a:off x="6450883" y="3263157"/>
            <a:ext cx="1520299" cy="369332"/>
          </a:xfrm>
          <a:prstGeom prst="rect">
            <a:avLst/>
          </a:prstGeom>
          <a:solidFill>
            <a:srgbClr val="AA9FB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Edu District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EA880691-C567-4ED1-BFF0-C226B941A03E}"/>
              </a:ext>
            </a:extLst>
          </p:cNvPr>
          <p:cNvSpPr/>
          <p:nvPr/>
        </p:nvSpPr>
        <p:spPr>
          <a:xfrm>
            <a:off x="6450882" y="3703160"/>
            <a:ext cx="1520299" cy="369332"/>
          </a:xfrm>
          <a:prstGeom prst="rect">
            <a:avLst/>
          </a:prstGeom>
          <a:solidFill>
            <a:srgbClr val="AA9FB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Podolupark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968F156-6C87-47C3-A9EC-D304743C8D63}"/>
              </a:ext>
            </a:extLst>
          </p:cNvPr>
          <p:cNvSpPr/>
          <p:nvPr/>
        </p:nvSpPr>
        <p:spPr>
          <a:xfrm>
            <a:off x="9212422" y="3696276"/>
            <a:ext cx="1688587" cy="923330"/>
          </a:xfrm>
          <a:prstGeom prst="rect">
            <a:avLst/>
          </a:prstGeom>
          <a:solidFill>
            <a:srgbClr val="43AF86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fontAlgn="ctr"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TRAUTOM – Kompetence pro 21. století 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FBEA79B0-78E6-47FE-AF1F-FDCC2748F0D1}"/>
              </a:ext>
            </a:extLst>
          </p:cNvPr>
          <p:cNvSpPr/>
          <p:nvPr/>
        </p:nvSpPr>
        <p:spPr>
          <a:xfrm>
            <a:off x="9193207" y="3221398"/>
            <a:ext cx="1688587" cy="369332"/>
          </a:xfrm>
          <a:prstGeom prst="rect">
            <a:avLst/>
          </a:prstGeom>
          <a:solidFill>
            <a:srgbClr val="43AF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TPA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3C7F614E-1F7A-4522-A99B-0ABEB783DFE6}"/>
              </a:ext>
            </a:extLst>
          </p:cNvPr>
          <p:cNvSpPr/>
          <p:nvPr/>
        </p:nvSpPr>
        <p:spPr>
          <a:xfrm>
            <a:off x="9193208" y="2801492"/>
            <a:ext cx="1688587" cy="369332"/>
          </a:xfrm>
          <a:prstGeom prst="rect">
            <a:avLst/>
          </a:prstGeom>
          <a:solidFill>
            <a:srgbClr val="43AF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CEPIS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38854585-CE43-47A9-A479-5161051A1269}"/>
              </a:ext>
            </a:extLst>
          </p:cNvPr>
          <p:cNvSpPr/>
          <p:nvPr/>
        </p:nvSpPr>
        <p:spPr>
          <a:xfrm>
            <a:off x="1999314" y="2801492"/>
            <a:ext cx="1414965" cy="369332"/>
          </a:xfrm>
          <a:prstGeom prst="rect">
            <a:avLst/>
          </a:prstGeom>
          <a:solidFill>
            <a:srgbClr val="43AF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REFRESH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F344495E-C42B-4396-92F0-8D3E55FA8CBA}"/>
              </a:ext>
            </a:extLst>
          </p:cNvPr>
          <p:cNvSpPr/>
          <p:nvPr/>
        </p:nvSpPr>
        <p:spPr>
          <a:xfrm>
            <a:off x="1999313" y="3249185"/>
            <a:ext cx="1414965" cy="369332"/>
          </a:xfrm>
          <a:prstGeom prst="rect">
            <a:avLst/>
          </a:prstGeom>
          <a:solidFill>
            <a:srgbClr val="43AF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LERCO</a:t>
            </a: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0AB51949-A94D-4117-9AEA-15C280ED9488}"/>
              </a:ext>
            </a:extLst>
          </p:cNvPr>
          <p:cNvSpPr/>
          <p:nvPr/>
        </p:nvSpPr>
        <p:spPr>
          <a:xfrm>
            <a:off x="1999311" y="4138502"/>
            <a:ext cx="1414965" cy="369332"/>
          </a:xfrm>
          <a:prstGeom prst="rect">
            <a:avLst/>
          </a:prstGeom>
          <a:solidFill>
            <a:srgbClr val="AA9FB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Eden </a:t>
            </a:r>
            <a:r>
              <a:rPr kumimoji="0" lang="cs-CZ" sz="18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Silesia</a:t>
            </a:r>
            <a:endParaRPr kumimoji="0" lang="cs-CZ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AC8C4519-6290-4586-882B-2FB78124352A}"/>
              </a:ext>
            </a:extLst>
          </p:cNvPr>
          <p:cNvSpPr/>
          <p:nvPr/>
        </p:nvSpPr>
        <p:spPr>
          <a:xfrm>
            <a:off x="3600901" y="2779830"/>
            <a:ext cx="1357661" cy="923330"/>
          </a:xfrm>
          <a:prstGeom prst="rect">
            <a:avLst/>
          </a:prstGeom>
          <a:solidFill>
            <a:srgbClr val="43AF8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Centrum veřejných energetiků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2753AE3C-7270-4762-9EC8-CEBE0185D4AC}"/>
              </a:ext>
            </a:extLst>
          </p:cNvPr>
          <p:cNvSpPr txBox="1"/>
          <p:nvPr/>
        </p:nvSpPr>
        <p:spPr>
          <a:xfrm>
            <a:off x="11079511" y="457242"/>
            <a:ext cx="896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53CC5ED-565A-4556-99DC-0328FDBC555D}"/>
              </a:ext>
            </a:extLst>
          </p:cNvPr>
          <p:cNvGrpSpPr/>
          <p:nvPr/>
        </p:nvGrpSpPr>
        <p:grpSpPr>
          <a:xfrm>
            <a:off x="482341" y="1358930"/>
            <a:ext cx="10419779" cy="1245175"/>
            <a:chOff x="289686" y="836422"/>
            <a:chExt cx="11737674" cy="142426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C5A69E1-A8A8-5148-9F2C-FAE7DBF4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37" y="896166"/>
              <a:ext cx="701417" cy="70141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096D199-D5EE-DC61-58BB-DF32203B3AD0}"/>
                </a:ext>
              </a:extLst>
            </p:cNvPr>
            <p:cNvSpPr/>
            <p:nvPr/>
          </p:nvSpPr>
          <p:spPr>
            <a:xfrm>
              <a:off x="1700072" y="1617433"/>
              <a:ext cx="1991982" cy="598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Výzkum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 vývoj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82B74B7E-DDBD-7B04-631A-FF691307A2A7}"/>
                </a:ext>
              </a:extLst>
            </p:cNvPr>
            <p:cNvSpPr/>
            <p:nvPr/>
          </p:nvSpPr>
          <p:spPr>
            <a:xfrm>
              <a:off x="289686" y="1657217"/>
              <a:ext cx="1991982" cy="349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Podnikání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960684BC-8832-4596-CEF1-95E55295796D}"/>
                </a:ext>
              </a:extLst>
            </p:cNvPr>
            <p:cNvSpPr/>
            <p:nvPr/>
          </p:nvSpPr>
          <p:spPr>
            <a:xfrm>
              <a:off x="3491974" y="1633724"/>
              <a:ext cx="1991982" cy="598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Čistá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energie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CF43D1DF-8822-C10D-DE02-1E0970AB685C}"/>
                </a:ext>
              </a:extLst>
            </p:cNvPr>
            <p:cNvSpPr/>
            <p:nvPr/>
          </p:nvSpPr>
          <p:spPr>
            <a:xfrm>
              <a:off x="5098705" y="1662215"/>
              <a:ext cx="1991982" cy="598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Digitální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inovace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E3BE1969-85E8-0DF0-FFB9-B25E71AFF2A5}"/>
                </a:ext>
              </a:extLst>
            </p:cNvPr>
            <p:cNvSpPr/>
            <p:nvPr/>
          </p:nvSpPr>
          <p:spPr>
            <a:xfrm>
              <a:off x="6775176" y="1634515"/>
              <a:ext cx="1991982" cy="598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Obnova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území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99D1625-EB33-FB31-B468-B6E14EF66684}"/>
                </a:ext>
              </a:extLst>
            </p:cNvPr>
            <p:cNvSpPr/>
            <p:nvPr/>
          </p:nvSpPr>
          <p:spPr>
            <a:xfrm>
              <a:off x="8183238" y="1661587"/>
              <a:ext cx="2229938" cy="598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Oběhové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hospodářství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CF8DAA2-E893-5BDE-E48A-BBE28040A353}"/>
                </a:ext>
              </a:extLst>
            </p:cNvPr>
            <p:cNvSpPr/>
            <p:nvPr/>
          </p:nvSpPr>
          <p:spPr>
            <a:xfrm>
              <a:off x="10035378" y="1646112"/>
              <a:ext cx="1991982" cy="598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Lidé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 dovednosti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6AA2A92B-A19D-CCB3-ED2A-5631DE9D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148" y="885667"/>
              <a:ext cx="701417" cy="701418"/>
            </a:xfrm>
            <a:prstGeom prst="rect">
              <a:avLst/>
            </a:prstGeom>
          </p:spPr>
        </p:pic>
        <p:pic>
          <p:nvPicPr>
            <p:cNvPr id="16" name="Obrázek 15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7DF70FDC-DC4E-6034-9C8F-A86B7F4A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203" y="920475"/>
              <a:ext cx="676713" cy="676713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24475BB1-1B7E-1EBE-23DB-B5CE081EE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842" y="914862"/>
              <a:ext cx="676713" cy="676712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206A7F9B-1C34-D7E9-391E-D33B957EC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079" y="836422"/>
              <a:ext cx="737158" cy="737158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8C8E63FD-4C63-BB4C-0C66-BBF095C3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6879" y="865176"/>
              <a:ext cx="737158" cy="737158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086568AF-3BF9-0E2D-E123-573F00021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6028" y="897689"/>
              <a:ext cx="676714" cy="676716"/>
            </a:xfrm>
            <a:prstGeom prst="rect">
              <a:avLst/>
            </a:prstGeom>
          </p:spPr>
        </p:pic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74FE523-8BE9-593D-8B83-C82B0352921D}"/>
              </a:ext>
            </a:extLst>
          </p:cNvPr>
          <p:cNvSpPr txBox="1"/>
          <p:nvPr/>
        </p:nvSpPr>
        <p:spPr>
          <a:xfrm>
            <a:off x="8920499" y="5712716"/>
            <a:ext cx="1896359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s-CZ" sz="2400">
                <a:solidFill>
                  <a:srgbClr val="002066"/>
                </a:solidFill>
              </a:rPr>
              <a:t>13</a:t>
            </a: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</a:t>
            </a:r>
            <a:r>
              <a:rPr lang="cs-CZ" sz="2400">
                <a:solidFill>
                  <a:srgbClr val="002066"/>
                </a:solidFill>
              </a:rPr>
              <a:t>9</a:t>
            </a: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mld. Kč</a:t>
            </a: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8CFB7B-5F65-4590-CE20-A6D9ED4D8DEE}"/>
              </a:ext>
            </a:extLst>
          </p:cNvPr>
          <p:cNvSpPr txBox="1"/>
          <p:nvPr/>
        </p:nvSpPr>
        <p:spPr>
          <a:xfrm>
            <a:off x="10541390" y="5720284"/>
            <a:ext cx="1896359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159</a:t>
            </a: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%</a:t>
            </a: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48CFFD5-90F9-08B1-04FC-C7F81FD13DD2}"/>
              </a:ext>
            </a:extLst>
          </p:cNvPr>
          <p:cNvSpPr txBox="1"/>
          <p:nvPr/>
        </p:nvSpPr>
        <p:spPr>
          <a:xfrm>
            <a:off x="8591294" y="5210624"/>
            <a:ext cx="1896359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65528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981B73D-0252-6CF4-EB51-AD4D5F1A2B98}"/>
              </a:ext>
            </a:extLst>
          </p:cNvPr>
          <p:cNvSpPr txBox="1"/>
          <p:nvPr/>
        </p:nvSpPr>
        <p:spPr>
          <a:xfrm>
            <a:off x="9764817" y="5292728"/>
            <a:ext cx="2629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65528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Naplněnost</a:t>
            </a: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6F47ACCB-EF3D-2516-9090-75651DE74B1B}"/>
              </a:ext>
            </a:extLst>
          </p:cNvPr>
          <p:cNvCxnSpPr>
            <a:cxnSpLocks/>
          </p:cNvCxnSpPr>
          <p:nvPr/>
        </p:nvCxnSpPr>
        <p:spPr>
          <a:xfrm flipH="1" flipV="1">
            <a:off x="8737967" y="5636488"/>
            <a:ext cx="3025911" cy="85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9BB4FD10-4CA6-7010-3B8F-977A62C930B4}"/>
              </a:ext>
            </a:extLst>
          </p:cNvPr>
          <p:cNvCxnSpPr>
            <a:cxnSpLocks/>
          </p:cNvCxnSpPr>
          <p:nvPr/>
        </p:nvCxnSpPr>
        <p:spPr>
          <a:xfrm>
            <a:off x="10414382" y="5659898"/>
            <a:ext cx="6048" cy="8274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6F44126D-3834-F612-BD05-4B9E7B632F16}"/>
              </a:ext>
            </a:extLst>
          </p:cNvPr>
          <p:cNvCxnSpPr>
            <a:cxnSpLocks/>
          </p:cNvCxnSpPr>
          <p:nvPr/>
        </p:nvCxnSpPr>
        <p:spPr>
          <a:xfrm flipH="1" flipV="1">
            <a:off x="5747039" y="9788417"/>
            <a:ext cx="5232677" cy="64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54F6415E-DEA0-2F30-6C38-8CED703B0876}"/>
              </a:ext>
            </a:extLst>
          </p:cNvPr>
          <p:cNvCxnSpPr>
            <a:cxnSpLocks/>
          </p:cNvCxnSpPr>
          <p:nvPr/>
        </p:nvCxnSpPr>
        <p:spPr>
          <a:xfrm>
            <a:off x="8762137" y="5658487"/>
            <a:ext cx="6048" cy="8274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FEC5B873-FC6A-5442-6200-D8D2B9C610A8}"/>
              </a:ext>
            </a:extLst>
          </p:cNvPr>
          <p:cNvCxnSpPr>
            <a:cxnSpLocks/>
          </p:cNvCxnSpPr>
          <p:nvPr/>
        </p:nvCxnSpPr>
        <p:spPr>
          <a:xfrm flipH="1">
            <a:off x="8724644" y="6480052"/>
            <a:ext cx="30392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E0D70092-F278-A2FD-3401-C338D65453FE}"/>
              </a:ext>
            </a:extLst>
          </p:cNvPr>
          <p:cNvCxnSpPr>
            <a:cxnSpLocks/>
          </p:cNvCxnSpPr>
          <p:nvPr/>
        </p:nvCxnSpPr>
        <p:spPr>
          <a:xfrm>
            <a:off x="11763878" y="5659898"/>
            <a:ext cx="6048" cy="8274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3165C1E-2B11-1069-38AC-952EB8515065}"/>
              </a:ext>
            </a:extLst>
          </p:cNvPr>
          <p:cNvSpPr txBox="1"/>
          <p:nvPr/>
        </p:nvSpPr>
        <p:spPr>
          <a:xfrm>
            <a:off x="770575" y="5255962"/>
            <a:ext cx="765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projekt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projednán a doporučen RSK MSK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067EF306-098C-02F2-39AC-BDCA101ABCA1}"/>
              </a:ext>
            </a:extLst>
          </p:cNvPr>
          <p:cNvGrpSpPr/>
          <p:nvPr/>
        </p:nvGrpSpPr>
        <p:grpSpPr>
          <a:xfrm>
            <a:off x="393309" y="5366426"/>
            <a:ext cx="277623" cy="216000"/>
            <a:chOff x="447003" y="1730465"/>
            <a:chExt cx="1531923" cy="1325563"/>
          </a:xfrm>
          <a:solidFill>
            <a:srgbClr val="B7AFC9"/>
          </a:solidFill>
        </p:grpSpPr>
        <p:sp>
          <p:nvSpPr>
            <p:cNvPr id="55" name="Vývojový diagram: spojnice 54">
              <a:extLst>
                <a:ext uri="{FF2B5EF4-FFF2-40B4-BE49-F238E27FC236}">
                  <a16:creationId xmlns:a16="http://schemas.microsoft.com/office/drawing/2014/main" id="{0A2DAFF5-1EA4-176B-06CC-00D58CA8B6C9}"/>
                </a:ext>
              </a:extLst>
            </p:cNvPr>
            <p:cNvSpPr/>
            <p:nvPr/>
          </p:nvSpPr>
          <p:spPr>
            <a:xfrm>
              <a:off x="531542" y="1730465"/>
              <a:ext cx="1362847" cy="1325563"/>
            </a:xfrm>
            <a:prstGeom prst="flowChartConnector">
              <a:avLst/>
            </a:prstGeom>
            <a:solidFill>
              <a:srgbClr val="3B2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délník 55">
              <a:extLst>
                <a:ext uri="{FF2B5EF4-FFF2-40B4-BE49-F238E27FC236}">
                  <a16:creationId xmlns:a16="http://schemas.microsoft.com/office/drawing/2014/main" id="{57A91ACC-DD5C-5BB6-A46C-F716812EE3AE}"/>
                </a:ext>
              </a:extLst>
            </p:cNvPr>
            <p:cNvSpPr/>
            <p:nvPr/>
          </p:nvSpPr>
          <p:spPr>
            <a:xfrm>
              <a:off x="447003" y="1911165"/>
              <a:ext cx="1531923" cy="221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58" name="Vývojový diagram: spojnice 57">
            <a:extLst>
              <a:ext uri="{FF2B5EF4-FFF2-40B4-BE49-F238E27FC236}">
                <a16:creationId xmlns:a16="http://schemas.microsoft.com/office/drawing/2014/main" id="{1F6F6F69-D727-4CFC-9B4C-6C629F2FE193}"/>
              </a:ext>
            </a:extLst>
          </p:cNvPr>
          <p:cNvSpPr/>
          <p:nvPr/>
        </p:nvSpPr>
        <p:spPr>
          <a:xfrm>
            <a:off x="408630" y="5723207"/>
            <a:ext cx="246982" cy="216000"/>
          </a:xfrm>
          <a:prstGeom prst="flowChartConnector">
            <a:avLst/>
          </a:prstGeom>
          <a:solidFill>
            <a:srgbClr val="AA9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6FC5251-C972-1D1E-041B-4C20B6ED0DE0}"/>
              </a:ext>
            </a:extLst>
          </p:cNvPr>
          <p:cNvSpPr txBox="1"/>
          <p:nvPr/>
        </p:nvSpPr>
        <p:spPr>
          <a:xfrm>
            <a:off x="774758" y="5582244"/>
            <a:ext cx="8149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projekty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 procesu hodnocení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před projednáním na RSK MSK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Vývojový diagram: spojnice 22">
            <a:extLst>
              <a:ext uri="{FF2B5EF4-FFF2-40B4-BE49-F238E27FC236}">
                <a16:creationId xmlns:a16="http://schemas.microsoft.com/office/drawing/2014/main" id="{253F6C8F-1B08-1E26-8B07-95AF66153E43}"/>
              </a:ext>
            </a:extLst>
          </p:cNvPr>
          <p:cNvSpPr/>
          <p:nvPr/>
        </p:nvSpPr>
        <p:spPr>
          <a:xfrm>
            <a:off x="413832" y="5019984"/>
            <a:ext cx="246982" cy="216000"/>
          </a:xfrm>
          <a:prstGeom prst="flowChartConnector">
            <a:avLst/>
          </a:prstGeom>
          <a:solidFill>
            <a:srgbClr val="43A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3DCAF49-FE73-DF46-13FD-071D9371AD49}"/>
              </a:ext>
            </a:extLst>
          </p:cNvPr>
          <p:cNvSpPr txBox="1"/>
          <p:nvPr/>
        </p:nvSpPr>
        <p:spPr>
          <a:xfrm>
            <a:off x="429807" y="4960299"/>
            <a:ext cx="6647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projekt</a:t>
            </a:r>
            <a:r>
              <a:rPr lang="cs-CZ" sz="2000" dirty="0">
                <a:solidFill>
                  <a:srgbClr val="002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ů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získalo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rozhodnutí o poskytnutí dotace</a:t>
            </a:r>
            <a:endParaRPr kumimoji="0" lang="cs-CZ" b="1" i="0" u="none" strike="noStrike" kern="1200" cap="none" spc="0" normalizeH="0" baseline="0" noProof="0" dirty="0">
              <a:ln>
                <a:noFill/>
              </a:ln>
              <a:solidFill>
                <a:srgbClr val="002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5720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rázek 6">
            <a:extLst>
              <a:ext uri="{FF2B5EF4-FFF2-40B4-BE49-F238E27FC236}">
                <a16:creationId xmlns:a16="http://schemas.microsoft.com/office/drawing/2014/main" id="{9277B028-1320-4170-A328-F4927F091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5" r="36323"/>
          <a:stretch/>
        </p:blipFill>
        <p:spPr bwMode="auto">
          <a:xfrm>
            <a:off x="-132392" y="27322"/>
            <a:ext cx="77133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Skupina 43">
            <a:extLst>
              <a:ext uri="{FF2B5EF4-FFF2-40B4-BE49-F238E27FC236}">
                <a16:creationId xmlns:a16="http://schemas.microsoft.com/office/drawing/2014/main" id="{53006835-ED49-FE9E-6C61-DAA55185BC56}"/>
              </a:ext>
            </a:extLst>
          </p:cNvPr>
          <p:cNvGrpSpPr/>
          <p:nvPr/>
        </p:nvGrpSpPr>
        <p:grpSpPr>
          <a:xfrm>
            <a:off x="380758" y="1392937"/>
            <a:ext cx="5005175" cy="4320381"/>
            <a:chOff x="3097576" y="902843"/>
            <a:chExt cx="5136026" cy="4433329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3E1AA548-B4FE-B90F-05BE-9210833260C7}"/>
                </a:ext>
              </a:extLst>
            </p:cNvPr>
            <p:cNvSpPr txBox="1"/>
            <p:nvPr/>
          </p:nvSpPr>
          <p:spPr>
            <a:xfrm>
              <a:off x="4391420" y="907634"/>
              <a:ext cx="894353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Vývojový diagram: spojnice 49">
              <a:extLst>
                <a:ext uri="{FF2B5EF4-FFF2-40B4-BE49-F238E27FC236}">
                  <a16:creationId xmlns:a16="http://schemas.microsoft.com/office/drawing/2014/main" id="{214F3A11-7EAB-5032-CC87-ECBF9DC1462B}"/>
                </a:ext>
              </a:extLst>
            </p:cNvPr>
            <p:cNvSpPr/>
            <p:nvPr/>
          </p:nvSpPr>
          <p:spPr>
            <a:xfrm>
              <a:off x="3691572" y="1266002"/>
              <a:ext cx="3689488" cy="3671597"/>
            </a:xfrm>
            <a:prstGeom prst="flowChartConnector">
              <a:avLst/>
            </a:prstGeom>
            <a:noFill/>
            <a:ln w="38100">
              <a:solidFill>
                <a:srgbClr val="002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528A5D28-C775-B5A6-4B6B-428331D062D4}"/>
                </a:ext>
              </a:extLst>
            </p:cNvPr>
            <p:cNvSpPr txBox="1"/>
            <p:nvPr/>
          </p:nvSpPr>
          <p:spPr>
            <a:xfrm>
              <a:off x="6240845" y="3949101"/>
              <a:ext cx="961189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E00C3F5A-2C99-7159-FF8A-775435E9D4D8}"/>
                </a:ext>
              </a:extLst>
            </p:cNvPr>
            <p:cNvSpPr txBox="1"/>
            <p:nvPr/>
          </p:nvSpPr>
          <p:spPr>
            <a:xfrm>
              <a:off x="6057068" y="1186544"/>
              <a:ext cx="1104828" cy="8598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53" name="Obrázek 52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43BD9C71-6463-8719-CD5D-89DB1501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6381493" y="4033724"/>
              <a:ext cx="780403" cy="780403"/>
            </a:xfrm>
            <a:prstGeom prst="rect">
              <a:avLst/>
            </a:prstGeom>
          </p:spPr>
        </p:pic>
        <p:pic>
          <p:nvPicPr>
            <p:cNvPr id="54" name="Obrázek 53">
              <a:extLst>
                <a:ext uri="{FF2B5EF4-FFF2-40B4-BE49-F238E27FC236}">
                  <a16:creationId xmlns:a16="http://schemas.microsoft.com/office/drawing/2014/main" id="{EEA983C6-362E-2AFF-9C45-AFEC6656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933" y="1148624"/>
              <a:ext cx="780403" cy="780403"/>
            </a:xfrm>
            <a:prstGeom prst="rect">
              <a:avLst/>
            </a:prstGeom>
          </p:spPr>
        </p:pic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21A88410-7B08-B115-1E74-D5E386B09818}"/>
                </a:ext>
              </a:extLst>
            </p:cNvPr>
            <p:cNvSpPr txBox="1"/>
            <p:nvPr/>
          </p:nvSpPr>
          <p:spPr>
            <a:xfrm>
              <a:off x="6528516" y="2522929"/>
              <a:ext cx="1705086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56" name="Obrázek 55">
              <a:extLst>
                <a:ext uri="{FF2B5EF4-FFF2-40B4-BE49-F238E27FC236}">
                  <a16:creationId xmlns:a16="http://schemas.microsoft.com/office/drawing/2014/main" id="{5EB6C5AF-2403-8523-E20E-9AECD3A43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8564" y="2607550"/>
              <a:ext cx="780403" cy="780403"/>
            </a:xfrm>
            <a:prstGeom prst="rect">
              <a:avLst/>
            </a:prstGeom>
          </p:spPr>
        </p:pic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0D38FD13-6B8A-ACB1-4B83-F575D32F5099}"/>
                </a:ext>
              </a:extLst>
            </p:cNvPr>
            <p:cNvSpPr txBox="1"/>
            <p:nvPr/>
          </p:nvSpPr>
          <p:spPr>
            <a:xfrm>
              <a:off x="4752131" y="4386525"/>
              <a:ext cx="961189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234023A8-454D-DE5E-A2B2-2B85039CF3E2}"/>
                </a:ext>
              </a:extLst>
            </p:cNvPr>
            <p:cNvSpPr txBox="1"/>
            <p:nvPr/>
          </p:nvSpPr>
          <p:spPr>
            <a:xfrm>
              <a:off x="3474476" y="3521501"/>
              <a:ext cx="807138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59" name="Obrázek 58">
              <a:extLst>
                <a:ext uri="{FF2B5EF4-FFF2-40B4-BE49-F238E27FC236}">
                  <a16:creationId xmlns:a16="http://schemas.microsoft.com/office/drawing/2014/main" id="{B7796D05-7A7A-01E0-B576-50845B77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4711" y="4471148"/>
              <a:ext cx="780403" cy="780403"/>
            </a:xfrm>
            <a:prstGeom prst="rect">
              <a:avLst/>
            </a:prstGeom>
          </p:spPr>
        </p:pic>
        <p:pic>
          <p:nvPicPr>
            <p:cNvPr id="60" name="Obrázek 59" descr="Obsah obrázku sekera&#10;&#10;Popis byl vytvořen automaticky">
              <a:extLst>
                <a:ext uri="{FF2B5EF4-FFF2-40B4-BE49-F238E27FC236}">
                  <a16:creationId xmlns:a16="http://schemas.microsoft.com/office/drawing/2014/main" id="{E678FBC7-F07D-3810-E4AC-099F9F9E9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476" y="3606122"/>
              <a:ext cx="780403" cy="780403"/>
            </a:xfrm>
            <a:prstGeom prst="rect">
              <a:avLst/>
            </a:prstGeom>
          </p:spPr>
        </p:pic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1DA49918-0774-A1AC-0F56-CA7FFB53E874}"/>
                </a:ext>
              </a:extLst>
            </p:cNvPr>
            <p:cNvSpPr txBox="1"/>
            <p:nvPr/>
          </p:nvSpPr>
          <p:spPr>
            <a:xfrm>
              <a:off x="3097576" y="1994820"/>
              <a:ext cx="1345783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62" name="Obrázek 61">
              <a:extLst>
                <a:ext uri="{FF2B5EF4-FFF2-40B4-BE49-F238E27FC236}">
                  <a16:creationId xmlns:a16="http://schemas.microsoft.com/office/drawing/2014/main" id="{92649C3B-AD7D-A85C-E820-63986650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01217" y="2104307"/>
              <a:ext cx="780403" cy="780403"/>
            </a:xfrm>
            <a:prstGeom prst="rect">
              <a:avLst/>
            </a:prstGeom>
          </p:spPr>
        </p:pic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86DCE49C-F775-7A54-FAB6-D815851D196F}"/>
                </a:ext>
              </a:extLst>
            </p:cNvPr>
            <p:cNvSpPr txBox="1"/>
            <p:nvPr/>
          </p:nvSpPr>
          <p:spPr>
            <a:xfrm>
              <a:off x="4391420" y="1002861"/>
              <a:ext cx="1043665" cy="9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64" name="Obrázek 63">
              <a:extLst>
                <a:ext uri="{FF2B5EF4-FFF2-40B4-BE49-F238E27FC236}">
                  <a16:creationId xmlns:a16="http://schemas.microsoft.com/office/drawing/2014/main" id="{C3C73345-4089-A941-A1F7-9E7A7A5BD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0026" y="902843"/>
              <a:ext cx="780403" cy="780403"/>
            </a:xfrm>
            <a:prstGeom prst="rect">
              <a:avLst/>
            </a:prstGeom>
          </p:spPr>
        </p:pic>
      </p:grpSp>
      <p:sp>
        <p:nvSpPr>
          <p:cNvPr id="66" name="Nadpis 1">
            <a:extLst>
              <a:ext uri="{FF2B5EF4-FFF2-40B4-BE49-F238E27FC236}">
                <a16:creationId xmlns:a16="http://schemas.microsoft.com/office/drawing/2014/main" id="{309C8239-039B-BB8C-029E-2EBB5B8DCE68}"/>
              </a:ext>
            </a:extLst>
          </p:cNvPr>
          <p:cNvSpPr txBox="1">
            <a:spLocks/>
          </p:cNvSpPr>
          <p:nvPr/>
        </p:nvSpPr>
        <p:spPr>
          <a:xfrm>
            <a:off x="1201150" y="2962513"/>
            <a:ext cx="3206349" cy="532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Další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operace</a:t>
            </a:r>
          </a:p>
        </p:txBody>
      </p:sp>
      <p:sp>
        <p:nvSpPr>
          <p:cNvPr id="2" name="Pravoúhlý trojúhelník 1">
            <a:extLst>
              <a:ext uri="{FF2B5EF4-FFF2-40B4-BE49-F238E27FC236}">
                <a16:creationId xmlns:a16="http://schemas.microsoft.com/office/drawing/2014/main" id="{0514EDF3-0029-AA2C-935D-57D45BEAEBD9}"/>
              </a:ext>
            </a:extLst>
          </p:cNvPr>
          <p:cNvSpPr/>
          <p:nvPr/>
        </p:nvSpPr>
        <p:spPr>
          <a:xfrm rot="19898148">
            <a:off x="6220002" y="4679446"/>
            <a:ext cx="250174" cy="257533"/>
          </a:xfrm>
          <a:prstGeom prst="rtTriangle">
            <a:avLst/>
          </a:prstGeom>
          <a:solidFill>
            <a:srgbClr val="B7AFC9"/>
          </a:solidFill>
          <a:ln>
            <a:solidFill>
              <a:srgbClr val="B7A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avoúhlý trojúhelník 2">
            <a:extLst>
              <a:ext uri="{FF2B5EF4-FFF2-40B4-BE49-F238E27FC236}">
                <a16:creationId xmlns:a16="http://schemas.microsoft.com/office/drawing/2014/main" id="{AA6FA33C-F8DC-B087-C67A-38034458B73C}"/>
              </a:ext>
            </a:extLst>
          </p:cNvPr>
          <p:cNvSpPr/>
          <p:nvPr/>
        </p:nvSpPr>
        <p:spPr>
          <a:xfrm rot="19365002">
            <a:off x="6354508" y="4191766"/>
            <a:ext cx="250174" cy="257533"/>
          </a:xfrm>
          <a:prstGeom prst="rtTriangle">
            <a:avLst/>
          </a:prstGeom>
          <a:solidFill>
            <a:srgbClr val="B7AFC9"/>
          </a:solidFill>
          <a:ln>
            <a:solidFill>
              <a:srgbClr val="B7A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DC06D6C-C4A4-AC39-63B9-CC248F977A45}"/>
              </a:ext>
            </a:extLst>
          </p:cNvPr>
          <p:cNvSpPr/>
          <p:nvPr/>
        </p:nvSpPr>
        <p:spPr>
          <a:xfrm>
            <a:off x="0" y="6696364"/>
            <a:ext cx="1533236" cy="16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AE55DE4-D449-DAA9-1582-556566EDECF5}"/>
              </a:ext>
            </a:extLst>
          </p:cNvPr>
          <p:cNvSpPr/>
          <p:nvPr/>
        </p:nvSpPr>
        <p:spPr>
          <a:xfrm>
            <a:off x="7150232" y="208549"/>
            <a:ext cx="1467608" cy="1467511"/>
          </a:xfrm>
          <a:prstGeom prst="ellipse">
            <a:avLst/>
          </a:prstGeom>
          <a:blipFill>
            <a:blip r:embed="rId11"/>
            <a:srcRect/>
            <a:stretch>
              <a:fillRect l="-25000" r="-25000"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7BC9F10-2063-D0B6-A1E1-6879952FACF7}"/>
              </a:ext>
            </a:extLst>
          </p:cNvPr>
          <p:cNvSpPr/>
          <p:nvPr/>
        </p:nvSpPr>
        <p:spPr>
          <a:xfrm>
            <a:off x="8018104" y="1682104"/>
            <a:ext cx="1467608" cy="1467511"/>
          </a:xfrm>
          <a:prstGeom prst="ellipse">
            <a:avLst/>
          </a:prstGeom>
          <a:blipFill>
            <a:blip r:embed="rId12"/>
            <a:srcRect/>
            <a:stretch>
              <a:fillRect l="-7000" r="-7000"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69FBE0AB-D85F-0D6F-1BAA-2C825E0D4FD8}"/>
              </a:ext>
            </a:extLst>
          </p:cNvPr>
          <p:cNvSpPr/>
          <p:nvPr/>
        </p:nvSpPr>
        <p:spPr>
          <a:xfrm>
            <a:off x="7268413" y="5101058"/>
            <a:ext cx="1467610" cy="1467513"/>
          </a:xfrm>
          <a:prstGeom prst="ellipse">
            <a:avLst/>
          </a:prstGeom>
          <a:blipFill>
            <a:blip r:embed="rId13"/>
            <a:srcRect/>
            <a:stretch>
              <a:fillRect l="-26000" r="-26000"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E5CCB38-517C-0A97-1A35-380592F573DA}"/>
              </a:ext>
            </a:extLst>
          </p:cNvPr>
          <p:cNvSpPr/>
          <p:nvPr/>
        </p:nvSpPr>
        <p:spPr>
          <a:xfrm>
            <a:off x="8049199" y="3474970"/>
            <a:ext cx="1467609" cy="1467512"/>
          </a:xfrm>
          <a:prstGeom prst="ellipse">
            <a:avLst/>
          </a:prstGeom>
          <a:blipFill>
            <a:blip r:embed="rId14"/>
            <a:srcRect/>
            <a:stretch>
              <a:fillRect l="-25000" r="-25000"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52015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Nadpis 1">
            <a:extLst>
              <a:ext uri="{FF2B5EF4-FFF2-40B4-BE49-F238E27FC236}">
                <a16:creationId xmlns:a16="http://schemas.microsoft.com/office/drawing/2014/main" id="{0543251D-0AAA-F2EE-D3CB-2734891F2BDE}"/>
              </a:ext>
            </a:extLst>
          </p:cNvPr>
          <p:cNvSpPr txBox="1">
            <a:spLocks/>
          </p:cNvSpPr>
          <p:nvPr/>
        </p:nvSpPr>
        <p:spPr>
          <a:xfrm>
            <a:off x="162224" y="1439737"/>
            <a:ext cx="11750333" cy="2509493"/>
          </a:xfrm>
          <a:prstGeom prst="rect">
            <a:avLst/>
          </a:prstGeom>
          <a:solidFill>
            <a:srgbClr val="AA9FBE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TEMATICKÉ VÝZVY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442A3E9-6E6D-A55C-384E-E4D499B142A5}"/>
              </a:ext>
            </a:extLst>
          </p:cNvPr>
          <p:cNvGrpSpPr/>
          <p:nvPr/>
        </p:nvGrpSpPr>
        <p:grpSpPr>
          <a:xfrm>
            <a:off x="226142" y="1809920"/>
            <a:ext cx="11739716" cy="1527621"/>
            <a:chOff x="235699" y="4170135"/>
            <a:chExt cx="11739716" cy="1527621"/>
          </a:xfrm>
        </p:grpSpPr>
        <p:sp>
          <p:nvSpPr>
            <p:cNvPr id="63" name="Obdélník 62">
              <a:extLst>
                <a:ext uri="{FF2B5EF4-FFF2-40B4-BE49-F238E27FC236}">
                  <a16:creationId xmlns:a16="http://schemas.microsoft.com/office/drawing/2014/main" id="{7B86B2FB-13EC-354E-1532-8CE0A5121D7E}"/>
                </a:ext>
              </a:extLst>
            </p:cNvPr>
            <p:cNvSpPr/>
            <p:nvPr/>
          </p:nvSpPr>
          <p:spPr>
            <a:xfrm>
              <a:off x="235699" y="4277149"/>
              <a:ext cx="14969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Řemeslné dílny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6E850A3-9D21-87F4-EC0B-B50BC0C36830}"/>
                </a:ext>
              </a:extLst>
            </p:cNvPr>
            <p:cNvSpPr txBox="1"/>
            <p:nvPr/>
          </p:nvSpPr>
          <p:spPr>
            <a:xfrm>
              <a:off x="10243168" y="4192458"/>
              <a:ext cx="15958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285750" marR="0" lvl="0" indent="-285750" algn="ctr" font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 panose="020F0502020204030204" pitchFamily="34" charset="0"/>
                </a:defRPr>
              </a:lvl1pPr>
            </a:lstStyle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Odborné učebny SŠ</a:t>
              </a:r>
            </a:p>
          </p:txBody>
        </p:sp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id="{41E160BD-26A6-5655-C354-2F005DC90F79}"/>
                </a:ext>
              </a:extLst>
            </p:cNvPr>
            <p:cNvSpPr/>
            <p:nvPr/>
          </p:nvSpPr>
          <p:spPr>
            <a:xfrm>
              <a:off x="6701705" y="4170135"/>
              <a:ext cx="187222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Obnova </a:t>
              </a:r>
              <a:r>
                <a:rPr kumimoji="0" lang="cs-C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pohornické</a:t>
              </a: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krajiny</a:t>
              </a:r>
            </a:p>
          </p:txBody>
        </p:sp>
        <p:sp>
          <p:nvSpPr>
            <p:cNvPr id="66" name="Obdélník 65">
              <a:extLst>
                <a:ext uri="{FF2B5EF4-FFF2-40B4-BE49-F238E27FC236}">
                  <a16:creationId xmlns:a16="http://schemas.microsoft.com/office/drawing/2014/main" id="{FF733C3B-50EB-DD04-2C48-80A4A01EBCD7}"/>
                </a:ext>
              </a:extLst>
            </p:cNvPr>
            <p:cNvSpPr/>
            <p:nvPr/>
          </p:nvSpPr>
          <p:spPr>
            <a:xfrm>
              <a:off x="3166993" y="4211434"/>
              <a:ext cx="188580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Síťové řešení vodíku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14E40DD7-3E28-30DA-AE64-1213093EEA13}"/>
                </a:ext>
              </a:extLst>
            </p:cNvPr>
            <p:cNvSpPr txBox="1"/>
            <p:nvPr/>
          </p:nvSpPr>
          <p:spPr>
            <a:xfrm>
              <a:off x="10184705" y="4989870"/>
              <a:ext cx="179071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algn="ctr">
                <a:defRPr i="1">
                  <a:solidFill>
                    <a:schemeClr val="bg1"/>
                  </a:solidFill>
                </a:defRPr>
              </a:lvl1pPr>
            </a:lstStyle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6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Vzdělávání </a:t>
              </a:r>
              <a:b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 firmách</a:t>
              </a: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07DA9A40-11B7-5D0F-40F6-988907929A69}"/>
                </a:ext>
              </a:extLst>
            </p:cNvPr>
            <p:cNvSpPr txBox="1"/>
            <p:nvPr/>
          </p:nvSpPr>
          <p:spPr>
            <a:xfrm>
              <a:off x="5172210" y="4196769"/>
              <a:ext cx="16317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285750" marR="0" lvl="0" indent="-28575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/>
                </a:defRPr>
              </a:lvl1pPr>
            </a:lstStyle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Konektivita ZŠ a SŠ</a:t>
              </a: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84F765F9-4121-9850-1386-BB70B54A8BAE}"/>
                </a:ext>
              </a:extLst>
            </p:cNvPr>
            <p:cNvSpPr txBox="1"/>
            <p:nvPr/>
          </p:nvSpPr>
          <p:spPr>
            <a:xfrm>
              <a:off x="8514845" y="4192458"/>
              <a:ext cx="186896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285750" marR="0" lvl="0" indent="-285750" algn="ctr" font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 panose="020F0502020204030204" pitchFamily="34" charset="0"/>
                </a:defRPr>
              </a:lvl1pPr>
            </a:lstStyle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Inovativní projekty oběhového hospodářství</a:t>
              </a:r>
            </a:p>
          </p:txBody>
        </p:sp>
        <p:cxnSp>
          <p:nvCxnSpPr>
            <p:cNvPr id="72" name="Přímá spojnice 71">
              <a:extLst>
                <a:ext uri="{FF2B5EF4-FFF2-40B4-BE49-F238E27FC236}">
                  <a16:creationId xmlns:a16="http://schemas.microsoft.com/office/drawing/2014/main" id="{21DAE4CC-08C4-0F27-DF84-BF8494D94FCE}"/>
                </a:ext>
              </a:extLst>
            </p:cNvPr>
            <p:cNvCxnSpPr/>
            <p:nvPr/>
          </p:nvCxnSpPr>
          <p:spPr>
            <a:xfrm>
              <a:off x="289000" y="4191277"/>
              <a:ext cx="1156335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E40499F1-94FF-5184-DA2E-AE5FE01A1DE8}"/>
              </a:ext>
            </a:extLst>
          </p:cNvPr>
          <p:cNvSpPr txBox="1">
            <a:spLocks/>
          </p:cNvSpPr>
          <p:nvPr/>
        </p:nvSpPr>
        <p:spPr>
          <a:xfrm>
            <a:off x="172996" y="3961115"/>
            <a:ext cx="11753766" cy="13658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ZASTŘEŠUJÍCÍ PROJEKTY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394843-0E98-4D2A-C7F4-91E8469555DD}"/>
              </a:ext>
            </a:extLst>
          </p:cNvPr>
          <p:cNvSpPr/>
          <p:nvPr/>
        </p:nvSpPr>
        <p:spPr>
          <a:xfrm>
            <a:off x="184498" y="4440639"/>
            <a:ext cx="19140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Podnikatelské vouchery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7AED291-60D5-6BE4-864D-727B9AF31AC1}"/>
              </a:ext>
            </a:extLst>
          </p:cNvPr>
          <p:cNvSpPr/>
          <p:nvPr/>
        </p:nvSpPr>
        <p:spPr>
          <a:xfrm>
            <a:off x="2059594" y="4459741"/>
            <a:ext cx="18429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Vouchery pro výzkumníky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8A7FA5C2-6C27-D3FB-10FE-28DCDC69BA00}"/>
              </a:ext>
            </a:extLst>
          </p:cNvPr>
          <p:cNvCxnSpPr/>
          <p:nvPr/>
        </p:nvCxnSpPr>
        <p:spPr>
          <a:xfrm>
            <a:off x="223894" y="4377347"/>
            <a:ext cx="1156335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A8AA491D-D813-8801-C171-DFE2B3CF6FF2}"/>
              </a:ext>
            </a:extLst>
          </p:cNvPr>
          <p:cNvGrpSpPr/>
          <p:nvPr/>
        </p:nvGrpSpPr>
        <p:grpSpPr>
          <a:xfrm>
            <a:off x="-160741" y="5492173"/>
            <a:ext cx="12003534" cy="1365827"/>
            <a:chOff x="-174081" y="5235514"/>
            <a:chExt cx="12003534" cy="1365827"/>
          </a:xfrm>
        </p:grpSpPr>
        <p:sp>
          <p:nvSpPr>
            <p:cNvPr id="18" name="Nadpis 1">
              <a:extLst>
                <a:ext uri="{FF2B5EF4-FFF2-40B4-BE49-F238E27FC236}">
                  <a16:creationId xmlns:a16="http://schemas.microsoft.com/office/drawing/2014/main" id="{7A610467-4869-5D43-6949-F0677BE34659}"/>
                </a:ext>
              </a:extLst>
            </p:cNvPr>
            <p:cNvSpPr txBox="1">
              <a:spLocks/>
            </p:cNvSpPr>
            <p:nvPr/>
          </p:nvSpPr>
          <p:spPr>
            <a:xfrm>
              <a:off x="231436" y="5235514"/>
              <a:ext cx="3883130" cy="13658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j-ea"/>
                  <a:cs typeface="Segoe UI" panose="020B0502040204020203" pitchFamily="34" charset="0"/>
                </a:rPr>
                <a:t>FINANČNÍ NÁSTROJE</a:t>
              </a:r>
              <a:endPara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endParaRPr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5C49F5E4-E97F-0D64-982F-62CE97D05781}"/>
                </a:ext>
              </a:extLst>
            </p:cNvPr>
            <p:cNvSpPr/>
            <p:nvPr/>
          </p:nvSpPr>
          <p:spPr>
            <a:xfrm>
              <a:off x="-174081" y="5679174"/>
              <a:ext cx="21654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Úvěr transformace</a:t>
              </a:r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08651739-B91B-1397-5902-82C6C547266A}"/>
                </a:ext>
              </a:extLst>
            </p:cNvPr>
            <p:cNvSpPr/>
            <p:nvPr/>
          </p:nvSpPr>
          <p:spPr>
            <a:xfrm>
              <a:off x="6998324" y="5664634"/>
              <a:ext cx="17714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Brownfield fond</a:t>
              </a:r>
            </a:p>
          </p:txBody>
        </p: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8AF7D2DD-9326-8B1B-98CA-7EFAD25E789B}"/>
                </a:ext>
              </a:extLst>
            </p:cNvPr>
            <p:cNvCxnSpPr/>
            <p:nvPr/>
          </p:nvCxnSpPr>
          <p:spPr>
            <a:xfrm>
              <a:off x="266103" y="5652748"/>
              <a:ext cx="1156335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3D90938E-E32D-E4F6-6B1D-0F28F85056AD}"/>
              </a:ext>
            </a:extLst>
          </p:cNvPr>
          <p:cNvGrpSpPr/>
          <p:nvPr/>
        </p:nvGrpSpPr>
        <p:grpSpPr>
          <a:xfrm>
            <a:off x="3922925" y="4523619"/>
            <a:ext cx="7864319" cy="1015663"/>
            <a:chOff x="3938348" y="4400392"/>
            <a:chExt cx="7864319" cy="1015663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05306C8-AB92-5EC0-EDF8-6C0013306801}"/>
                </a:ext>
              </a:extLst>
            </p:cNvPr>
            <p:cNvSpPr/>
            <p:nvPr/>
          </p:nvSpPr>
          <p:spPr>
            <a:xfrm>
              <a:off x="3938348" y="4400392"/>
              <a:ext cx="78643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Vouchery pro veřejný sektor - projektová dokumentace</a:t>
              </a:r>
            </a:p>
            <a:p>
              <a:pPr marL="285750" marR="0" lvl="0" indent="-2857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7"/>
                </a:buBlip>
                <a:tabLst/>
                <a:defRPr/>
              </a:pPr>
              <a:endPara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4" name="Obrázek 33" descr="Obsah obrázku japonské posuvné dveře, okno, budova&#10;&#10;Popis byl vytvořen automaticky">
              <a:extLst>
                <a:ext uri="{FF2B5EF4-FFF2-40B4-BE49-F238E27FC236}">
                  <a16:creationId xmlns:a16="http://schemas.microsoft.com/office/drawing/2014/main" id="{EFFF42DF-B3C8-4564-DC9D-9B4FDEB3B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69" y="4524116"/>
              <a:ext cx="174459" cy="174459"/>
            </a:xfrm>
            <a:prstGeom prst="rect">
              <a:avLst/>
            </a:prstGeom>
          </p:spPr>
        </p:pic>
        <p:pic>
          <p:nvPicPr>
            <p:cNvPr id="38" name="Obrázek 37" descr="Obsah obrázku sekera&#10;&#10;Popis byl vytvořen automaticky">
              <a:extLst>
                <a:ext uri="{FF2B5EF4-FFF2-40B4-BE49-F238E27FC236}">
                  <a16:creationId xmlns:a16="http://schemas.microsoft.com/office/drawing/2014/main" id="{7F640325-461B-4BEB-F34F-EC371095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058" y="4466978"/>
              <a:ext cx="249259" cy="249259"/>
            </a:xfrm>
            <a:prstGeom prst="rect">
              <a:avLst/>
            </a:prstGeom>
          </p:spPr>
        </p:pic>
        <p:pic>
          <p:nvPicPr>
            <p:cNvPr id="41" name="Obrázek 40">
              <a:extLst>
                <a:ext uri="{FF2B5EF4-FFF2-40B4-BE49-F238E27FC236}">
                  <a16:creationId xmlns:a16="http://schemas.microsoft.com/office/drawing/2014/main" id="{9EDE6F48-CF06-1771-AB6E-F3D4A7C92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B7AFC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493" y="4466977"/>
              <a:ext cx="249259" cy="249259"/>
            </a:xfrm>
            <a:prstGeom prst="rect">
              <a:avLst/>
            </a:prstGeom>
          </p:spPr>
        </p:pic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7F9C12DD-83A1-F52E-2919-8094DC4A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928" y="4477846"/>
              <a:ext cx="196910" cy="196910"/>
            </a:xfrm>
            <a:prstGeom prst="rect">
              <a:avLst/>
            </a:prstGeom>
          </p:spPr>
        </p:pic>
      </p:grpSp>
      <p:pic>
        <p:nvPicPr>
          <p:cNvPr id="39" name="Obrázek 38">
            <a:extLst>
              <a:ext uri="{FF2B5EF4-FFF2-40B4-BE49-F238E27FC236}">
                <a16:creationId xmlns:a16="http://schemas.microsoft.com/office/drawing/2014/main" id="{BBD2D88C-82CF-EDBB-A085-EBBF66913E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22" y="4638472"/>
            <a:ext cx="165428" cy="162919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7FA7DE1-1174-2F0C-E861-9C38B20F4A88}"/>
              </a:ext>
            </a:extLst>
          </p:cNvPr>
          <p:cNvGrpSpPr/>
          <p:nvPr/>
        </p:nvGrpSpPr>
        <p:grpSpPr>
          <a:xfrm>
            <a:off x="310435" y="222753"/>
            <a:ext cx="11616327" cy="1160473"/>
            <a:chOff x="291450" y="514275"/>
            <a:chExt cx="11616327" cy="1160473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9B9A736C-0BD7-7220-4203-C39D3A411B17}"/>
                </a:ext>
              </a:extLst>
            </p:cNvPr>
            <p:cNvGrpSpPr/>
            <p:nvPr/>
          </p:nvGrpSpPr>
          <p:grpSpPr>
            <a:xfrm>
              <a:off x="291450" y="514275"/>
              <a:ext cx="11616327" cy="1160473"/>
              <a:chOff x="289686" y="928310"/>
              <a:chExt cx="13085562" cy="1327382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B39702C2-116E-0EB5-DB06-9D54DA048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39" y="1037174"/>
                <a:ext cx="560408" cy="560408"/>
              </a:xfrm>
              <a:prstGeom prst="rect">
                <a:avLst/>
              </a:prstGeom>
            </p:spPr>
          </p:pic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7F71E386-9F84-EFB7-CEFB-844571A6D733}"/>
                  </a:ext>
                </a:extLst>
              </p:cNvPr>
              <p:cNvSpPr/>
              <p:nvPr/>
            </p:nvSpPr>
            <p:spPr>
              <a:xfrm>
                <a:off x="1987427" y="1532387"/>
                <a:ext cx="1991982" cy="59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Výzkum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 vývoj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31906ACF-7D0D-192D-CF8B-A985FAB2C819}"/>
                  </a:ext>
                </a:extLst>
              </p:cNvPr>
              <p:cNvSpPr/>
              <p:nvPr/>
            </p:nvSpPr>
            <p:spPr>
              <a:xfrm>
                <a:off x="289686" y="1657217"/>
                <a:ext cx="1991982" cy="34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Podnikání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5FD46EB1-DE99-1CB3-D71B-166294CA399A}"/>
                  </a:ext>
                </a:extLst>
              </p:cNvPr>
              <p:cNvSpPr/>
              <p:nvPr/>
            </p:nvSpPr>
            <p:spPr>
              <a:xfrm>
                <a:off x="3615148" y="1572436"/>
                <a:ext cx="1991982" cy="59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Čistá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energie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D79B2D60-4DEA-FDEF-FA95-9318A5F5C425}"/>
                  </a:ext>
                </a:extLst>
              </p:cNvPr>
              <p:cNvSpPr/>
              <p:nvPr/>
            </p:nvSpPr>
            <p:spPr>
              <a:xfrm>
                <a:off x="5626725" y="1657218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Digitální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inovace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8A2A86DC-B062-6BF1-F8F5-BAB5EE462A72}"/>
                  </a:ext>
                </a:extLst>
              </p:cNvPr>
              <p:cNvSpPr/>
              <p:nvPr/>
            </p:nvSpPr>
            <p:spPr>
              <a:xfrm>
                <a:off x="7640424" y="1567916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Obnova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území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Obdélník 39">
                <a:extLst>
                  <a:ext uri="{FF2B5EF4-FFF2-40B4-BE49-F238E27FC236}">
                    <a16:creationId xmlns:a16="http://schemas.microsoft.com/office/drawing/2014/main" id="{CFFC0B79-72B8-6D8B-C07D-386094EF22EE}"/>
                  </a:ext>
                </a:extLst>
              </p:cNvPr>
              <p:cNvSpPr/>
              <p:nvPr/>
            </p:nvSpPr>
            <p:spPr>
              <a:xfrm>
                <a:off x="9460884" y="1597188"/>
                <a:ext cx="2229938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Oběhové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hospodářství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42" name="Obdélník 41">
                <a:extLst>
                  <a:ext uri="{FF2B5EF4-FFF2-40B4-BE49-F238E27FC236}">
                    <a16:creationId xmlns:a16="http://schemas.microsoft.com/office/drawing/2014/main" id="{A7A05D4A-2961-CA9F-AA6E-DADB5240FFC7}"/>
                  </a:ext>
                </a:extLst>
              </p:cNvPr>
              <p:cNvSpPr/>
              <p:nvPr/>
            </p:nvSpPr>
            <p:spPr>
              <a:xfrm>
                <a:off x="11383266" y="1538974"/>
                <a:ext cx="1991982" cy="598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Lidé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B206B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 dovednosti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43" name="Obrázek 42" descr="Obsah obrázku japonské posuvné dveře, okno, budova&#10;&#10;Popis byl vytvořen automaticky">
                <a:extLst>
                  <a:ext uri="{FF2B5EF4-FFF2-40B4-BE49-F238E27FC236}">
                    <a16:creationId xmlns:a16="http://schemas.microsoft.com/office/drawing/2014/main" id="{C79EEA1E-4AF0-1A35-6193-B8865EB41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3025" y="1013333"/>
                <a:ext cx="540670" cy="540669"/>
              </a:xfrm>
              <a:prstGeom prst="rect">
                <a:avLst/>
              </a:prstGeom>
            </p:spPr>
          </p:pic>
          <p:pic>
            <p:nvPicPr>
              <p:cNvPr id="44" name="Obrázek 43">
                <a:extLst>
                  <a:ext uri="{FF2B5EF4-FFF2-40B4-BE49-F238E27FC236}">
                    <a16:creationId xmlns:a16="http://schemas.microsoft.com/office/drawing/2014/main" id="{4ED2A5C5-B2FF-A2FD-AF2A-4A89391C0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2381" y="994709"/>
                <a:ext cx="540669" cy="540668"/>
              </a:xfrm>
              <a:prstGeom prst="rect">
                <a:avLst/>
              </a:prstGeom>
            </p:spPr>
          </p:pic>
          <p:pic>
            <p:nvPicPr>
              <p:cNvPr id="45" name="Obrázek 44">
                <a:extLst>
                  <a:ext uri="{FF2B5EF4-FFF2-40B4-BE49-F238E27FC236}">
                    <a16:creationId xmlns:a16="http://schemas.microsoft.com/office/drawing/2014/main" id="{42153EAC-ABA1-6453-829C-103DAF3D4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7017" y="941116"/>
                <a:ext cx="588964" cy="588964"/>
              </a:xfrm>
              <a:prstGeom prst="rect">
                <a:avLst/>
              </a:prstGeom>
            </p:spPr>
          </p:pic>
          <p:pic>
            <p:nvPicPr>
              <p:cNvPr id="47" name="Obrázek 46">
                <a:extLst>
                  <a:ext uri="{FF2B5EF4-FFF2-40B4-BE49-F238E27FC236}">
                    <a16:creationId xmlns:a16="http://schemas.microsoft.com/office/drawing/2014/main" id="{07DB6152-8A43-35CE-3DC8-C3F9616D1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0646" y="928310"/>
                <a:ext cx="588964" cy="588964"/>
              </a:xfrm>
              <a:prstGeom prst="rect">
                <a:avLst/>
              </a:prstGeom>
            </p:spPr>
          </p:pic>
          <p:pic>
            <p:nvPicPr>
              <p:cNvPr id="48" name="Obrázek 47">
                <a:extLst>
                  <a:ext uri="{FF2B5EF4-FFF2-40B4-BE49-F238E27FC236}">
                    <a16:creationId xmlns:a16="http://schemas.microsoft.com/office/drawing/2014/main" id="{5355758D-AE34-1FCE-5086-39EC80EF3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07967" y="962448"/>
                <a:ext cx="540671" cy="540672"/>
              </a:xfrm>
              <a:prstGeom prst="rect">
                <a:avLst/>
              </a:prstGeom>
            </p:spPr>
          </p:pic>
        </p:grpSp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A87CFE0-8BE4-4486-BBB0-3B9AD70E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697" y="544329"/>
              <a:ext cx="497486" cy="489941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496246-0331-5373-B30E-8F1C71FC2A7D}"/>
              </a:ext>
            </a:extLst>
          </p:cNvPr>
          <p:cNvSpPr txBox="1"/>
          <p:nvPr/>
        </p:nvSpPr>
        <p:spPr>
          <a:xfrm>
            <a:off x="5564431" y="2373560"/>
            <a:ext cx="1896359" cy="4234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j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iž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 ukončena</a:t>
            </a:r>
            <a:endParaRPr kumimoji="0" lang="cs-CZ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60B4A4-53C1-D3EF-31D4-45FF0FA5408E}"/>
              </a:ext>
            </a:extLst>
          </p:cNvPr>
          <p:cNvSpPr txBox="1"/>
          <p:nvPr/>
        </p:nvSpPr>
        <p:spPr>
          <a:xfrm>
            <a:off x="8755632" y="2978489"/>
            <a:ext cx="1896359" cy="4234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j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iž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 ukončeno 1. kolo</a:t>
            </a:r>
            <a:endParaRPr kumimoji="0" lang="cs-CZ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ABB174-25A6-C21E-5BE9-785A4909D50A}"/>
              </a:ext>
            </a:extLst>
          </p:cNvPr>
          <p:cNvSpPr txBox="1"/>
          <p:nvPr/>
        </p:nvSpPr>
        <p:spPr>
          <a:xfrm>
            <a:off x="10624983" y="2311540"/>
            <a:ext cx="1340875" cy="4234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marR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206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j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iž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 ukončena</a:t>
            </a:r>
            <a:endParaRPr kumimoji="0" lang="cs-CZ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B732718-994A-A934-7F2F-BD1808EE39A3}"/>
              </a:ext>
            </a:extLst>
          </p:cNvPr>
          <p:cNvSpPr txBox="1"/>
          <p:nvPr/>
        </p:nvSpPr>
        <p:spPr>
          <a:xfrm>
            <a:off x="10184292" y="3270596"/>
            <a:ext cx="17907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i="1">
                <a:solidFill>
                  <a:schemeClr val="bg1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Zájmové vzdělávání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F9A1C0F6-86DE-7C3C-FEAB-5BF08C6F9EF3}"/>
              </a:ext>
            </a:extLst>
          </p:cNvPr>
          <p:cNvSpPr/>
          <p:nvPr/>
        </p:nvSpPr>
        <p:spPr>
          <a:xfrm>
            <a:off x="82995" y="5032386"/>
            <a:ext cx="24546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</a:rPr>
              <a:t>Filmové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vouchery</a:t>
            </a:r>
          </a:p>
        </p:txBody>
      </p:sp>
    </p:spTree>
    <p:extLst>
      <p:ext uri="{BB962C8B-B14F-4D97-AF65-F5344CB8AC3E}">
        <p14:creationId xmlns:p14="http://schemas.microsoft.com/office/powerpoint/2010/main" val="37991987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ovéPole 59">
            <a:extLst>
              <a:ext uri="{FF2B5EF4-FFF2-40B4-BE49-F238E27FC236}">
                <a16:creationId xmlns:a16="http://schemas.microsoft.com/office/drawing/2014/main" id="{9C0B8585-4B35-F172-0725-FE3FFABBABB8}"/>
              </a:ext>
            </a:extLst>
          </p:cNvPr>
          <p:cNvSpPr txBox="1"/>
          <p:nvPr/>
        </p:nvSpPr>
        <p:spPr>
          <a:xfrm>
            <a:off x="351738" y="895850"/>
            <a:ext cx="11996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3B206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Poskytovatel: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MŽP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Věcný garant: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MSID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Území: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 obcí POHO Karvinsko a 22 obcí JIH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cs-CZ" sz="2000" b="1" dirty="0">
                <a:solidFill>
                  <a:srgbClr val="3B2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Příjemci: </a:t>
            </a:r>
            <a:r>
              <a:rPr lang="cs-CZ" sz="2000" dirty="0">
                <a:latin typeface="Segoe UI" panose="020B0502040204020203" pitchFamily="34" charset="0"/>
                <a:cs typeface="Segoe UI" panose="020B0502040204020203" pitchFamily="34" charset="0"/>
              </a:rPr>
              <a:t>široké spektrum žadatelů</a:t>
            </a:r>
            <a:endParaRPr kumimoji="0" lang="cs-CZ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endParaRPr lang="cs-CZ" sz="2000" b="1" i="1" dirty="0">
              <a:solidFill>
                <a:srgbClr val="3B2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4B26D2-6B72-D2AB-0581-8AE01452DCE1}"/>
              </a:ext>
            </a:extLst>
          </p:cNvPr>
          <p:cNvSpPr txBox="1"/>
          <p:nvPr/>
        </p:nvSpPr>
        <p:spPr>
          <a:xfrm>
            <a:off x="1044953" y="158977"/>
            <a:ext cx="7289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>
                <a:solidFill>
                  <a:srgbClr val="00206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Obnova území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65528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74D3748-4A44-8162-D03C-A75089F624CD}"/>
              </a:ext>
            </a:extLst>
          </p:cNvPr>
          <p:cNvGrpSpPr/>
          <p:nvPr/>
        </p:nvGrpSpPr>
        <p:grpSpPr>
          <a:xfrm>
            <a:off x="0" y="2959623"/>
            <a:ext cx="12027613" cy="4758359"/>
            <a:chOff x="127751" y="1666619"/>
            <a:chExt cx="12027613" cy="4758359"/>
          </a:xfrm>
        </p:grpSpPr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209A1AB0-3D4B-7DF1-3E6B-E23198B6E04F}"/>
                </a:ext>
              </a:extLst>
            </p:cNvPr>
            <p:cNvGrpSpPr/>
            <p:nvPr/>
          </p:nvGrpSpPr>
          <p:grpSpPr>
            <a:xfrm>
              <a:off x="8123709" y="1666619"/>
              <a:ext cx="4031655" cy="2141296"/>
              <a:chOff x="5900900" y="1560748"/>
              <a:chExt cx="4031655" cy="2141296"/>
            </a:xfrm>
          </p:grpSpPr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D229A408-DED1-6038-3F42-CBB4E9CA0052}"/>
                  </a:ext>
                </a:extLst>
              </p:cNvPr>
              <p:cNvSpPr txBox="1"/>
              <p:nvPr/>
            </p:nvSpPr>
            <p:spPr>
              <a:xfrm>
                <a:off x="8005231" y="1716074"/>
                <a:ext cx="1896359" cy="4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R="0" lvl="0" indent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2000" i="0" u="none" strike="noStrike" kern="1200" cap="none" spc="0" normalizeH="0" baseline="0" noProof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EDAC1629-A15B-AB8D-4AEC-1D27CCF5227D}"/>
                  </a:ext>
                </a:extLst>
              </p:cNvPr>
              <p:cNvSpPr txBox="1"/>
              <p:nvPr/>
            </p:nvSpPr>
            <p:spPr>
              <a:xfrm>
                <a:off x="5900900" y="1560748"/>
                <a:ext cx="1896359" cy="577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R="0" lvl="0" indent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100 mil. Kč</a:t>
                </a:r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39B1E262-11B3-071B-F7B3-90530FAE7425}"/>
                  </a:ext>
                </a:extLst>
              </p:cNvPr>
              <p:cNvSpPr txBox="1"/>
              <p:nvPr/>
            </p:nvSpPr>
            <p:spPr>
              <a:xfrm>
                <a:off x="5965122" y="3124514"/>
                <a:ext cx="1896359" cy="577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R="0" lvl="0" indent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275 mil. Kč</a:t>
                </a:r>
              </a:p>
            </p:txBody>
          </p:sp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EC94CAC3-58D4-0D27-EFC4-1829FF03122A}"/>
                  </a:ext>
                </a:extLst>
              </p:cNvPr>
              <p:cNvSpPr txBox="1"/>
              <p:nvPr/>
            </p:nvSpPr>
            <p:spPr>
              <a:xfrm>
                <a:off x="5982616" y="2399767"/>
                <a:ext cx="1896359" cy="577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R="0" lvl="0" indent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225 mil. Kč</a:t>
                </a:r>
              </a:p>
            </p:txBody>
          </p:sp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DCA66840-8612-A1A6-6A5F-7ACFC6FF2AD7}"/>
                  </a:ext>
                </a:extLst>
              </p:cNvPr>
              <p:cNvSpPr txBox="1"/>
              <p:nvPr/>
            </p:nvSpPr>
            <p:spPr>
              <a:xfrm>
                <a:off x="8036196" y="2478202"/>
                <a:ext cx="1896359" cy="4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cs-CZ"/>
                </a:defPPr>
                <a:lvl1pPr marR="0" lvl="0" indent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srgbClr val="002066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2000" i="0" u="none" strike="noStrike" kern="1200" cap="none" spc="0" normalizeH="0" baseline="0" noProof="0">
                  <a:ln>
                    <a:noFill/>
                  </a:ln>
                  <a:solidFill>
                    <a:srgbClr val="002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" name="Zástupný obsah 2">
              <a:extLst>
                <a:ext uri="{FF2B5EF4-FFF2-40B4-BE49-F238E27FC236}">
                  <a16:creationId xmlns:a16="http://schemas.microsoft.com/office/drawing/2014/main" id="{3D91375A-1B71-82CA-3D71-835ACB76DC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7751" y="1780962"/>
              <a:ext cx="8083767" cy="464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450850" indent="-45085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Tx/>
                <a:buBlip>
                  <a:blip r:embed="rId3"/>
                </a:buBlip>
                <a:defRPr sz="2000" b="1" kern="12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68000" indent="-32400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cs-CZ" sz="1800" dirty="0">
                  <a:solidFill>
                    <a:srgbClr val="3B206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Koncepce a příprava </a:t>
              </a:r>
              <a:r>
                <a:rPr lang="cs-CZ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cs-CZ" sz="1800" b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plánovací a stavební dokumentace, studie proveditelnosti</a:t>
              </a:r>
              <a:endPara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indent="-3240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cs-CZ" b="1" u="none" strike="noStrike" kern="1200" cap="none" spc="0" normalizeH="0" baseline="0" noProof="0" dirty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Příroda a krajina </a:t>
              </a:r>
              <a:r>
                <a:rPr kumimoji="0" lang="cs-CZ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- </a:t>
              </a:r>
              <a:r>
                <a:rPr lang="cs-CZ" sz="1800" b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přírodě blízká opatření a ochrana biodiverzity (mokřady, malé vodní nádrže, lesní porosty)</a:t>
              </a:r>
            </a:p>
            <a:p>
              <a:pPr indent="-3240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cs-CZ" b="1" u="none" strike="noStrike" kern="1200" cap="none" spc="0" normalizeH="0" baseline="0" noProof="0" dirty="0">
                  <a:ln>
                    <a:noFill/>
                  </a:ln>
                  <a:solidFill>
                    <a:srgbClr val="3B206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Infrastruktura</a:t>
              </a:r>
              <a:r>
                <a:rPr kumimoji="0" lang="cs-CZ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- </a:t>
              </a:r>
              <a:r>
                <a:rPr lang="cs-CZ" sz="1800" b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cyklo a pěší trasy, lokality s přírodní, kulturní hodnotou</a:t>
              </a:r>
            </a:p>
            <a:p>
              <a:pPr indent="-3240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cs-CZ" dirty="0">
                  <a:solidFill>
                    <a:srgbClr val="3B206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Veřejné služby, kultura, sport a rekreace </a:t>
              </a:r>
              <a:r>
                <a:rPr lang="cs-CZ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cs-CZ" sz="1800" b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muzea, galerie, kulturní centra, veřejná sportoviště, regenerace BRF pro účely vzdělávání, sociálních služeb, zdravotnictví, obecní budovy + veřejné prostranství</a:t>
              </a:r>
            </a:p>
            <a:p>
              <a:pPr indent="-3240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cs-CZ" dirty="0">
                  <a:solidFill>
                    <a:srgbClr val="3B206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Technická infrastruktura strategických BRF </a:t>
              </a:r>
              <a:r>
                <a:rPr lang="cs-CZ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cs-CZ" sz="1800" b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rozvody, sítě</a:t>
              </a:r>
            </a:p>
            <a:p>
              <a:pPr marL="0" indent="0" eaLnBrk="0" fontAlgn="base" hangingPunct="0">
                <a:spcBef>
                  <a:spcPct val="0"/>
                </a:spcBef>
                <a:spcAft>
                  <a:spcPts val="600"/>
                </a:spcAft>
                <a:buNone/>
                <a:defRPr/>
              </a:pPr>
              <a:endPara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65528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450850" marR="0" lvl="0" indent="-450850" algn="l" defTabSz="914400" rtl="0" eaLnBrk="0" fontAlgn="base" latinLnBrk="0" hangingPunct="0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endPara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F155F4E6-E6C0-9FD3-77EC-55D64BDBDEDB}"/>
                </a:ext>
              </a:extLst>
            </p:cNvPr>
            <p:cNvSpPr txBox="1"/>
            <p:nvPr/>
          </p:nvSpPr>
          <p:spPr>
            <a:xfrm>
              <a:off x="8211518" y="4025112"/>
              <a:ext cx="21391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2400" b="0">
                  <a:solidFill>
                    <a:schemeClr val="tx1"/>
                  </a:solidFill>
                </a:rPr>
                <a:t>4</a:t>
              </a:r>
              <a:r>
                <a:rPr kumimoji="0" lang="cs-CZ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00 mil. Kč </a:t>
              </a:r>
              <a:br>
                <a:rPr kumimoji="0" lang="cs-CZ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kumimoji="0" lang="cs-CZ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402F7933-11F7-F4A3-1EA3-EAD8C8059824}"/>
                </a:ext>
              </a:extLst>
            </p:cNvPr>
            <p:cNvSpPr txBox="1"/>
            <p:nvPr/>
          </p:nvSpPr>
          <p:spPr>
            <a:xfrm>
              <a:off x="10074003" y="1780962"/>
              <a:ext cx="2050232" cy="496674"/>
            </a:xfrm>
            <a:prstGeom prst="rect">
              <a:avLst/>
            </a:prstGeom>
            <a:solidFill>
              <a:srgbClr val="AA9FBE"/>
            </a:solidFill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cs-CZ" b="0">
                  <a:solidFill>
                    <a:schemeClr val="bg1"/>
                  </a:solidFill>
                </a:rPr>
                <a:t>57,6 % čerpáno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73A957C-B121-2A90-3245-755E24189BB6}"/>
                </a:ext>
              </a:extLst>
            </p:cNvPr>
            <p:cNvSpPr txBox="1"/>
            <p:nvPr/>
          </p:nvSpPr>
          <p:spPr>
            <a:xfrm>
              <a:off x="10091496" y="3287217"/>
              <a:ext cx="2032739" cy="496674"/>
            </a:xfrm>
            <a:prstGeom prst="rect">
              <a:avLst/>
            </a:prstGeom>
            <a:solidFill>
              <a:srgbClr val="AA9FBE"/>
            </a:solidFill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cs-CZ" b="0">
                  <a:solidFill>
                    <a:schemeClr val="bg1"/>
                  </a:solidFill>
                </a:rPr>
                <a:t>12,7 % čerpáno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8A7B94E8-449D-9B03-0F8C-EC99F29D5356}"/>
                </a:ext>
              </a:extLst>
            </p:cNvPr>
            <p:cNvSpPr txBox="1"/>
            <p:nvPr/>
          </p:nvSpPr>
          <p:spPr>
            <a:xfrm>
              <a:off x="10074001" y="3978889"/>
              <a:ext cx="2050234" cy="496674"/>
            </a:xfrm>
            <a:prstGeom prst="rect">
              <a:avLst/>
            </a:prstGeom>
            <a:solidFill>
              <a:srgbClr val="AA9FBE"/>
            </a:solidFill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cs-CZ" b="0">
                  <a:solidFill>
                    <a:schemeClr val="bg1"/>
                  </a:solidFill>
                </a:rPr>
                <a:t>132 % čerpáno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B6408840-59CC-EF85-C7AF-C2D430178A01}"/>
                </a:ext>
              </a:extLst>
            </p:cNvPr>
            <p:cNvSpPr txBox="1"/>
            <p:nvPr/>
          </p:nvSpPr>
          <p:spPr>
            <a:xfrm>
              <a:off x="10091496" y="4824477"/>
              <a:ext cx="2015245" cy="496674"/>
            </a:xfrm>
            <a:prstGeom prst="rect">
              <a:avLst/>
            </a:prstGeom>
            <a:solidFill>
              <a:srgbClr val="AA9FBE"/>
            </a:solidFill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cs-CZ" b="0">
                  <a:solidFill>
                    <a:schemeClr val="bg1"/>
                  </a:solidFill>
                </a:rPr>
                <a:t>13 % čerpáno</a:t>
              </a: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9CA88757-BF12-06DC-E3A6-08C16AE100BB}"/>
                </a:ext>
              </a:extLst>
            </p:cNvPr>
            <p:cNvSpPr txBox="1"/>
            <p:nvPr/>
          </p:nvSpPr>
          <p:spPr>
            <a:xfrm>
              <a:off x="10074002" y="2527199"/>
              <a:ext cx="2032739" cy="496674"/>
            </a:xfrm>
            <a:prstGeom prst="rect">
              <a:avLst/>
            </a:prstGeom>
            <a:solidFill>
              <a:srgbClr val="AA9FBE"/>
            </a:solidFill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cs-CZ" b="0">
                  <a:solidFill>
                    <a:schemeClr val="bg1"/>
                  </a:solidFill>
                </a:rPr>
                <a:t>0 % čerpáno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7B3AB94-B931-176E-48C3-27B5B0E972F7}"/>
                </a:ext>
              </a:extLst>
            </p:cNvPr>
            <p:cNvSpPr txBox="1"/>
            <p:nvPr/>
          </p:nvSpPr>
          <p:spPr>
            <a:xfrm>
              <a:off x="8195137" y="4880133"/>
              <a:ext cx="21391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cs-CZ"/>
              </a:defPPr>
              <a:lvl1pPr marR="0" lvl="0" indent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500 mil. Kč </a:t>
              </a:r>
              <a:br>
                <a:rPr kumimoji="0" lang="cs-CZ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endParaRPr kumimoji="0" lang="cs-CZ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5994E86-44B7-4CEE-F2BA-E047C3C2673F}"/>
              </a:ext>
            </a:extLst>
          </p:cNvPr>
          <p:cNvSpPr txBox="1"/>
          <p:nvPr/>
        </p:nvSpPr>
        <p:spPr>
          <a:xfrm>
            <a:off x="351738" y="2559513"/>
            <a:ext cx="3895889" cy="400110"/>
          </a:xfrm>
          <a:prstGeom prst="rect">
            <a:avLst/>
          </a:prstGeom>
          <a:solidFill>
            <a:srgbClr val="988BB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513013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Alokace: 1,5 mld. </a:t>
            </a:r>
            <a:r>
              <a:rPr lang="cs-CZ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Kč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Vývojový diagram: spojnice 25">
            <a:extLst>
              <a:ext uri="{FF2B5EF4-FFF2-40B4-BE49-F238E27FC236}">
                <a16:creationId xmlns:a16="http://schemas.microsoft.com/office/drawing/2014/main" id="{0D87EE50-C0A4-A916-977C-B1BDBD749D80}"/>
              </a:ext>
            </a:extLst>
          </p:cNvPr>
          <p:cNvSpPr/>
          <p:nvPr/>
        </p:nvSpPr>
        <p:spPr>
          <a:xfrm>
            <a:off x="9697921" y="185990"/>
            <a:ext cx="2162183" cy="2145560"/>
          </a:xfrm>
          <a:prstGeom prst="flowChartConnector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5345CE8-B436-C1AA-6126-3AAAEB54DCFF}"/>
              </a:ext>
            </a:extLst>
          </p:cNvPr>
          <p:cNvSpPr txBox="1"/>
          <p:nvPr/>
        </p:nvSpPr>
        <p:spPr bwMode="auto">
          <a:xfrm rot="20757852">
            <a:off x="9492282" y="1101814"/>
            <a:ext cx="2573458" cy="523220"/>
          </a:xfrm>
          <a:prstGeom prst="rect">
            <a:avLst/>
          </a:prstGeom>
          <a:solidFill>
            <a:srgbClr val="3B206B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1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defRPr>
            </a:lvl1pPr>
          </a:lstStyle>
          <a:p>
            <a:pPr algn="ctr"/>
            <a:r>
              <a:rPr lang="cs-CZ" sz="2800"/>
              <a:t>VYHLÁŠENO</a:t>
            </a:r>
            <a:endParaRPr sz="2800"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A4B983D0-B9EE-EE4D-46DA-903213B2F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6" y="194372"/>
            <a:ext cx="522836" cy="5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38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ředloha V1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F6BC78F4AE8B46B4F954BA16CAE0E8" ma:contentTypeVersion="14" ma:contentTypeDescription="Create a new document." ma:contentTypeScope="" ma:versionID="c6cb744a7204c1668695064567ca7587">
  <xsd:schema xmlns:xsd="http://www.w3.org/2001/XMLSchema" xmlns:xs="http://www.w3.org/2001/XMLSchema" xmlns:p="http://schemas.microsoft.com/office/2006/metadata/properties" xmlns:ns3="332bf68d-6f68-4e32-bbd9-660cee6f1f29" xmlns:ns4="41d627bf-a106-4fea-95e5-243811067a0a" targetNamespace="http://schemas.microsoft.com/office/2006/metadata/properties" ma:root="true" ma:fieldsID="5571db6b7398fdb22096890c8bf6bcad" ns3:_="" ns4:_="">
    <xsd:import namespace="332bf68d-6f68-4e32-bbd9-660cee6f1f29"/>
    <xsd:import namespace="41d627bf-a106-4fea-95e5-243811067a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bf68d-6f68-4e32-bbd9-660cee6f1f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627bf-a106-4fea-95e5-243811067a0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DA8B27-804A-4DA8-82AF-0E941CB25B83}">
  <ds:schemaRefs>
    <ds:schemaRef ds:uri="332bf68d-6f68-4e32-bbd9-660cee6f1f29"/>
    <ds:schemaRef ds:uri="41d627bf-a106-4fea-95e5-243811067a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D6AB0AD-84EA-4027-A36A-5E166BF0D128}">
  <ds:schemaRefs>
    <ds:schemaRef ds:uri="332bf68d-6f68-4e32-bbd9-660cee6f1f29"/>
    <ds:schemaRef ds:uri="41d627bf-a106-4fea-95e5-243811067a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F3B749-671F-4DDF-8067-AD0ADA9F6C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1844</Words>
  <Application>Microsoft Office PowerPoint</Application>
  <PresentationFormat>Širokoúhlá obrazovka</PresentationFormat>
  <Paragraphs>370</Paragraphs>
  <Slides>23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23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Open sans</vt:lpstr>
      <vt:lpstr>Segoe UI</vt:lpstr>
      <vt:lpstr>Tahoma</vt:lpstr>
      <vt:lpstr>Předloha V1</vt:lpstr>
      <vt:lpstr>2_Motiv Office</vt:lpstr>
      <vt:lpstr>5_Motiv Office</vt:lpstr>
      <vt:lpstr>6_Motiv Office</vt:lpstr>
      <vt:lpstr>7_Motiv Office</vt:lpstr>
      <vt:lpstr>12_Motiv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Moravskoslezský kraj region v transformaci</dc:title>
  <dc:creator>Sliwková Pavla</dc:creator>
  <cp:lastModifiedBy>Karbulová Žaneta</cp:lastModifiedBy>
  <cp:revision>2</cp:revision>
  <dcterms:created xsi:type="dcterms:W3CDTF">2021-12-08T09:17:12Z</dcterms:created>
  <dcterms:modified xsi:type="dcterms:W3CDTF">2024-06-04T12:22:49Z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0x01010098F6BC78F4AE8B46B4F954BA16CAE0E8</vt:lpwstr>
  </property>
  <property fmtid="{D5CDD505-2E9C-101B-9397-08002B2CF9AE}" pid="3" name="MSIP_Label_bc18e8b5-cf04-4356-9f73-4b8f937bc4ae_Enabled">
    <vt:lpwstr>true</vt:lpwstr>
  </property>
  <property fmtid="{D5CDD505-2E9C-101B-9397-08002B2CF9AE}" pid="4" name="MSIP_Label_bc18e8b5-cf04-4356-9f73-4b8f937bc4ae_SetDate">
    <vt:lpwstr>2024-03-05T11:20:41Z</vt:lpwstr>
  </property>
  <property fmtid="{D5CDD505-2E9C-101B-9397-08002B2CF9AE}" pid="5" name="MSIP_Label_bc18e8b5-cf04-4356-9f73-4b8f937bc4ae_Method">
    <vt:lpwstr>Privileged</vt:lpwstr>
  </property>
  <property fmtid="{D5CDD505-2E9C-101B-9397-08002B2CF9AE}" pid="6" name="MSIP_Label_bc18e8b5-cf04-4356-9f73-4b8f937bc4ae_Name">
    <vt:lpwstr>Neveřejná informace (bez označení)</vt:lpwstr>
  </property>
  <property fmtid="{D5CDD505-2E9C-101B-9397-08002B2CF9AE}" pid="7" name="MSIP_Label_bc18e8b5-cf04-4356-9f73-4b8f937bc4ae_SiteId">
    <vt:lpwstr>39f24d0b-aa30-4551-8e81-43c77cf1000e</vt:lpwstr>
  </property>
  <property fmtid="{D5CDD505-2E9C-101B-9397-08002B2CF9AE}" pid="8" name="MSIP_Label_bc18e8b5-cf04-4356-9f73-4b8f937bc4ae_ActionId">
    <vt:lpwstr>dfadc352-f875-45a4-b8dc-ff300864062a</vt:lpwstr>
  </property>
  <property fmtid="{D5CDD505-2E9C-101B-9397-08002B2CF9AE}" pid="9" name="MSIP_Label_bc18e8b5-cf04-4356-9f73-4b8f937bc4ae_ContentBits">
    <vt:lpwstr>0</vt:lpwstr>
  </property>
</Properties>
</file>