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26" r:id="rId5"/>
    <p:sldId id="354" r:id="rId6"/>
    <p:sldId id="339" r:id="rId7"/>
    <p:sldId id="372" r:id="rId8"/>
    <p:sldId id="352" r:id="rId9"/>
    <p:sldId id="353" r:id="rId10"/>
    <p:sldId id="336" r:id="rId11"/>
    <p:sldId id="374" r:id="rId12"/>
    <p:sldId id="375" r:id="rId13"/>
    <p:sldId id="345" r:id="rId14"/>
    <p:sldId id="373" r:id="rId15"/>
    <p:sldId id="313" r:id="rId16"/>
    <p:sldId id="366" r:id="rId17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62DEC84-2263-476F-B7FA-90A26548E0B4}">
          <p14:sldIdLst>
            <p14:sldId id="326"/>
            <p14:sldId id="354"/>
            <p14:sldId id="339"/>
            <p14:sldId id="372"/>
            <p14:sldId id="352"/>
            <p14:sldId id="353"/>
            <p14:sldId id="336"/>
            <p14:sldId id="374"/>
            <p14:sldId id="375"/>
            <p14:sldId id="345"/>
            <p14:sldId id="373"/>
            <p14:sldId id="313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95F581-5C99-455C-AFC6-B1D043C8414E}" v="82" dt="2025-12-10T16:00:30.595"/>
    <p1510:client id="{9BC68785-867D-4B87-A5C5-66729647DA90}" v="5" dt="2025-12-10T15:19:58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0" autoAdjust="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>
        <p:guide orient="horz" pos="1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elka Tomáš" userId="53b26d25-be59-4ed2-a593-4f503e0ecd79" providerId="ADAL" clId="{9BC68785-867D-4B87-A5C5-66729647DA90}"/>
    <pc:docChg chg="modSld">
      <pc:chgData name="Metelka Tomáš" userId="53b26d25-be59-4ed2-a593-4f503e0ecd79" providerId="ADAL" clId="{9BC68785-867D-4B87-A5C5-66729647DA90}" dt="2025-12-10T15:24:35.025" v="14" actId="6549"/>
      <pc:docMkLst>
        <pc:docMk/>
      </pc:docMkLst>
      <pc:sldChg chg="modSp mod">
        <pc:chgData name="Metelka Tomáš" userId="53b26d25-be59-4ed2-a593-4f503e0ecd79" providerId="ADAL" clId="{9BC68785-867D-4B87-A5C5-66729647DA90}" dt="2025-12-10T15:24:35.025" v="14" actId="6549"/>
        <pc:sldMkLst>
          <pc:docMk/>
          <pc:sldMk cId="0" sldId="313"/>
        </pc:sldMkLst>
        <pc:spChg chg="mod">
          <ac:chgData name="Metelka Tomáš" userId="53b26d25-be59-4ed2-a593-4f503e0ecd79" providerId="ADAL" clId="{9BC68785-867D-4B87-A5C5-66729647DA90}" dt="2025-12-10T15:24:35.025" v="14" actId="6549"/>
          <ac:spMkLst>
            <pc:docMk/>
            <pc:sldMk cId="0" sldId="313"/>
            <ac:spMk id="44035" creationId="{BBC73DD9-5A67-4BA9-A20E-CC5869A19D7D}"/>
          </ac:spMkLst>
        </pc:spChg>
      </pc:sldChg>
      <pc:sldChg chg="modNotesTx">
        <pc:chgData name="Metelka Tomáš" userId="53b26d25-be59-4ed2-a593-4f503e0ecd79" providerId="ADAL" clId="{9BC68785-867D-4B87-A5C5-66729647DA90}" dt="2025-12-10T15:16:15.048" v="1" actId="20577"/>
        <pc:sldMkLst>
          <pc:docMk/>
          <pc:sldMk cId="3652125523" sldId="339"/>
        </pc:sldMkLst>
      </pc:sldChg>
      <pc:sldChg chg="modNotesTx">
        <pc:chgData name="Metelka Tomáš" userId="53b26d25-be59-4ed2-a593-4f503e0ecd79" providerId="ADAL" clId="{9BC68785-867D-4B87-A5C5-66729647DA90}" dt="2025-12-10T15:22:20.628" v="7" actId="20577"/>
        <pc:sldMkLst>
          <pc:docMk/>
          <pc:sldMk cId="0" sldId="345"/>
        </pc:sldMkLst>
      </pc:sldChg>
      <pc:sldChg chg="modNotesTx">
        <pc:chgData name="Metelka Tomáš" userId="53b26d25-be59-4ed2-a593-4f503e0ecd79" providerId="ADAL" clId="{9BC68785-867D-4B87-A5C5-66729647DA90}" dt="2025-12-10T15:18:02.947" v="3" actId="20577"/>
        <pc:sldMkLst>
          <pc:docMk/>
          <pc:sldMk cId="0" sldId="353"/>
        </pc:sldMkLst>
      </pc:sldChg>
      <pc:sldChg chg="modSp mod">
        <pc:chgData name="Metelka Tomáš" userId="53b26d25-be59-4ed2-a593-4f503e0ecd79" providerId="ADAL" clId="{9BC68785-867D-4B87-A5C5-66729647DA90}" dt="2025-12-10T15:24:07.519" v="12" actId="6549"/>
        <pc:sldMkLst>
          <pc:docMk/>
          <pc:sldMk cId="2537803903" sldId="366"/>
        </pc:sldMkLst>
        <pc:spChg chg="mod">
          <ac:chgData name="Metelka Tomáš" userId="53b26d25-be59-4ed2-a593-4f503e0ecd79" providerId="ADAL" clId="{9BC68785-867D-4B87-A5C5-66729647DA90}" dt="2025-12-10T15:24:07.519" v="12" actId="6549"/>
          <ac:spMkLst>
            <pc:docMk/>
            <pc:sldMk cId="2537803903" sldId="366"/>
            <ac:spMk id="4" creationId="{8024A557-A06A-41E7-AE79-723B727A4CCD}"/>
          </ac:spMkLst>
        </pc:spChg>
      </pc:sldChg>
      <pc:sldChg chg="modNotesTx">
        <pc:chgData name="Metelka Tomáš" userId="53b26d25-be59-4ed2-a593-4f503e0ecd79" providerId="ADAL" clId="{9BC68785-867D-4B87-A5C5-66729647DA90}" dt="2025-12-10T15:23:38.292" v="10" actId="20577"/>
        <pc:sldMkLst>
          <pc:docMk/>
          <pc:sldMk cId="1840766126" sldId="373"/>
        </pc:sldMkLst>
      </pc:sldChg>
      <pc:sldChg chg="modSp mod">
        <pc:chgData name="Metelka Tomáš" userId="53b26d25-be59-4ed2-a593-4f503e0ecd79" providerId="ADAL" clId="{9BC68785-867D-4B87-A5C5-66729647DA90}" dt="2025-12-10T15:19:58.162" v="4" actId="6549"/>
        <pc:sldMkLst>
          <pc:docMk/>
          <pc:sldMk cId="1884488031" sldId="374"/>
        </pc:sldMkLst>
        <pc:spChg chg="mod">
          <ac:chgData name="Metelka Tomáš" userId="53b26d25-be59-4ed2-a593-4f503e0ecd79" providerId="ADAL" clId="{9BC68785-867D-4B87-A5C5-66729647DA90}" dt="2025-12-10T15:19:58.162" v="4" actId="6549"/>
          <ac:spMkLst>
            <pc:docMk/>
            <pc:sldMk cId="1884488031" sldId="374"/>
            <ac:spMk id="3" creationId="{28B7A6F0-4B24-4E39-9464-BBEF834F7116}"/>
          </ac:spMkLst>
        </pc:spChg>
      </pc:sldChg>
    </pc:docChg>
  </pc:docChgLst>
  <pc:docChgLst>
    <pc:chgData name="Valová Jana" userId="ef4ded1a-20e1-43c1-a7b1-2a8ec145b8b1" providerId="ADAL" clId="{3095F581-5C99-455C-AFC6-B1D043C8414E}"/>
    <pc:docChg chg="undo custSel delSld modSld sldOrd modSection">
      <pc:chgData name="Valová Jana" userId="ef4ded1a-20e1-43c1-a7b1-2a8ec145b8b1" providerId="ADAL" clId="{3095F581-5C99-455C-AFC6-B1D043C8414E}" dt="2025-12-11T12:04:29.570" v="1723" actId="6549"/>
      <pc:docMkLst>
        <pc:docMk/>
      </pc:docMkLst>
      <pc:sldChg chg="del">
        <pc:chgData name="Valová Jana" userId="ef4ded1a-20e1-43c1-a7b1-2a8ec145b8b1" providerId="ADAL" clId="{3095F581-5C99-455C-AFC6-B1D043C8414E}" dt="2025-12-10T15:59:54.297" v="1004" actId="47"/>
        <pc:sldMkLst>
          <pc:docMk/>
          <pc:sldMk cId="0" sldId="294"/>
        </pc:sldMkLst>
      </pc:sldChg>
      <pc:sldChg chg="addSp delSp modSp mod ord">
        <pc:chgData name="Valová Jana" userId="ef4ded1a-20e1-43c1-a7b1-2a8ec145b8b1" providerId="ADAL" clId="{3095F581-5C99-455C-AFC6-B1D043C8414E}" dt="2025-12-10T16:00:24.995" v="1008" actId="20577"/>
        <pc:sldMkLst>
          <pc:docMk/>
          <pc:sldMk cId="0" sldId="313"/>
        </pc:sldMkLst>
        <pc:spChg chg="del mod">
          <ac:chgData name="Valová Jana" userId="ef4ded1a-20e1-43c1-a7b1-2a8ec145b8b1" providerId="ADAL" clId="{3095F581-5C99-455C-AFC6-B1D043C8414E}" dt="2025-12-10T15:15:17.350" v="986" actId="21"/>
          <ac:spMkLst>
            <pc:docMk/>
            <pc:sldMk cId="0" sldId="313"/>
            <ac:spMk id="2" creationId="{44922308-EEB5-E5BE-9C32-AF96CE072753}"/>
          </ac:spMkLst>
        </pc:spChg>
        <pc:spChg chg="add mod">
          <ac:chgData name="Valová Jana" userId="ef4ded1a-20e1-43c1-a7b1-2a8ec145b8b1" providerId="ADAL" clId="{3095F581-5C99-455C-AFC6-B1D043C8414E}" dt="2025-12-10T16:00:24.995" v="1008" actId="20577"/>
          <ac:spMkLst>
            <pc:docMk/>
            <pc:sldMk cId="0" sldId="313"/>
            <ac:spMk id="3" creationId="{25CE756A-5D56-9FDC-04AB-333BD589D7EF}"/>
          </ac:spMkLst>
        </pc:spChg>
      </pc:sldChg>
      <pc:sldChg chg="addSp delSp modSp mod modNotesTx">
        <pc:chgData name="Valová Jana" userId="ef4ded1a-20e1-43c1-a7b1-2a8ec145b8b1" providerId="ADAL" clId="{3095F581-5C99-455C-AFC6-B1D043C8414E}" dt="2025-12-11T11:55:08.510" v="1338" actId="20577"/>
        <pc:sldMkLst>
          <pc:docMk/>
          <pc:sldMk cId="315348680" sldId="336"/>
        </pc:sldMkLst>
        <pc:spChg chg="del">
          <ac:chgData name="Valová Jana" userId="ef4ded1a-20e1-43c1-a7b1-2a8ec145b8b1" providerId="ADAL" clId="{3095F581-5C99-455C-AFC6-B1D043C8414E}" dt="2025-12-10T15:13:53.929" v="957" actId="21"/>
          <ac:spMkLst>
            <pc:docMk/>
            <pc:sldMk cId="315348680" sldId="336"/>
            <ac:spMk id="3" creationId="{C5EB0BCF-36F7-7C71-67CA-C8B8A61DB387}"/>
          </ac:spMkLst>
        </pc:spChg>
        <pc:spChg chg="mod">
          <ac:chgData name="Valová Jana" userId="ef4ded1a-20e1-43c1-a7b1-2a8ec145b8b1" providerId="ADAL" clId="{3095F581-5C99-455C-AFC6-B1D043C8414E}" dt="2025-12-11T11:55:08.510" v="1338" actId="20577"/>
          <ac:spMkLst>
            <pc:docMk/>
            <pc:sldMk cId="315348680" sldId="336"/>
            <ac:spMk id="4" creationId="{95D57329-7960-F725-A2B2-D14FAC014B47}"/>
          </ac:spMkLst>
        </pc:spChg>
        <pc:spChg chg="add mod">
          <ac:chgData name="Valová Jana" userId="ef4ded1a-20e1-43c1-a7b1-2a8ec145b8b1" providerId="ADAL" clId="{3095F581-5C99-455C-AFC6-B1D043C8414E}" dt="2025-12-10T15:14:30.908" v="967" actId="20577"/>
          <ac:spMkLst>
            <pc:docMk/>
            <pc:sldMk cId="315348680" sldId="336"/>
            <ac:spMk id="5" creationId="{D19B47CC-4A25-516B-D2DF-8427460638D2}"/>
          </ac:spMkLst>
        </pc:spChg>
      </pc:sldChg>
      <pc:sldChg chg="modSp mod modNotesTx">
        <pc:chgData name="Valová Jana" userId="ef4ded1a-20e1-43c1-a7b1-2a8ec145b8b1" providerId="ADAL" clId="{3095F581-5C99-455C-AFC6-B1D043C8414E}" dt="2025-12-11T11:49:22.909" v="1057" actId="20577"/>
        <pc:sldMkLst>
          <pc:docMk/>
          <pc:sldMk cId="3652125523" sldId="339"/>
        </pc:sldMkLst>
        <pc:spChg chg="mod">
          <ac:chgData name="Valová Jana" userId="ef4ded1a-20e1-43c1-a7b1-2a8ec145b8b1" providerId="ADAL" clId="{3095F581-5C99-455C-AFC6-B1D043C8414E}" dt="2025-12-10T15:13:06.503" v="948" actId="20577"/>
          <ac:spMkLst>
            <pc:docMk/>
            <pc:sldMk cId="3652125523" sldId="339"/>
            <ac:spMk id="2" creationId="{F65AD726-13E9-5AC3-F315-22C534A77D7B}"/>
          </ac:spMkLst>
        </pc:spChg>
      </pc:sldChg>
      <pc:sldChg chg="modSp mod modNotesTx">
        <pc:chgData name="Valová Jana" userId="ef4ded1a-20e1-43c1-a7b1-2a8ec145b8b1" providerId="ADAL" clId="{3095F581-5C99-455C-AFC6-B1D043C8414E}" dt="2025-12-11T11:56:52.316" v="1359" actId="6549"/>
        <pc:sldMkLst>
          <pc:docMk/>
          <pc:sldMk cId="0" sldId="345"/>
        </pc:sldMkLst>
        <pc:spChg chg="mod">
          <ac:chgData name="Valová Jana" userId="ef4ded1a-20e1-43c1-a7b1-2a8ec145b8b1" providerId="ADAL" clId="{3095F581-5C99-455C-AFC6-B1D043C8414E}" dt="2025-12-10T15:14:46.754" v="976" actId="20577"/>
          <ac:spMkLst>
            <pc:docMk/>
            <pc:sldMk cId="0" sldId="345"/>
            <ac:spMk id="3" creationId="{0E044DE2-1A61-EE6E-FDDB-D72436CBC311}"/>
          </ac:spMkLst>
        </pc:spChg>
        <pc:spChg chg="mod">
          <ac:chgData name="Valová Jana" userId="ef4ded1a-20e1-43c1-a7b1-2a8ec145b8b1" providerId="ADAL" clId="{3095F581-5C99-455C-AFC6-B1D043C8414E}" dt="2025-12-11T11:56:52.316" v="1359" actId="6549"/>
          <ac:spMkLst>
            <pc:docMk/>
            <pc:sldMk cId="0" sldId="345"/>
            <ac:spMk id="13320" creationId="{568DE4F5-98EF-49F7-9E33-9F4EE34129A4}"/>
          </ac:spMkLst>
        </pc:spChg>
      </pc:sldChg>
      <pc:sldChg chg="addSp delSp modSp mod modNotesTx">
        <pc:chgData name="Valová Jana" userId="ef4ded1a-20e1-43c1-a7b1-2a8ec145b8b1" providerId="ADAL" clId="{3095F581-5C99-455C-AFC6-B1D043C8414E}" dt="2025-12-11T11:49:59.421" v="1111" actId="20577"/>
        <pc:sldMkLst>
          <pc:docMk/>
          <pc:sldMk cId="0" sldId="352"/>
        </pc:sldMkLst>
        <pc:spChg chg="del mod">
          <ac:chgData name="Valová Jana" userId="ef4ded1a-20e1-43c1-a7b1-2a8ec145b8b1" providerId="ADAL" clId="{3095F581-5C99-455C-AFC6-B1D043C8414E}" dt="2025-12-10T15:13:39.851" v="955" actId="21"/>
          <ac:spMkLst>
            <pc:docMk/>
            <pc:sldMk cId="0" sldId="352"/>
            <ac:spMk id="2" creationId="{91008BFB-0DD3-76DA-CEE4-B31604A90EF6}"/>
          </ac:spMkLst>
        </pc:spChg>
        <pc:spChg chg="add mod">
          <ac:chgData name="Valová Jana" userId="ef4ded1a-20e1-43c1-a7b1-2a8ec145b8b1" providerId="ADAL" clId="{3095F581-5C99-455C-AFC6-B1D043C8414E}" dt="2025-12-10T15:13:30.401" v="954" actId="20577"/>
          <ac:spMkLst>
            <pc:docMk/>
            <pc:sldMk cId="0" sldId="352"/>
            <ac:spMk id="3" creationId="{8A39075F-641C-7A27-C528-1CDC80CF7A00}"/>
          </ac:spMkLst>
        </pc:spChg>
        <pc:spChg chg="mod">
          <ac:chgData name="Valová Jana" userId="ef4ded1a-20e1-43c1-a7b1-2a8ec145b8b1" providerId="ADAL" clId="{3095F581-5C99-455C-AFC6-B1D043C8414E}" dt="2025-12-10T14:50:34.974" v="201" actId="1076"/>
          <ac:spMkLst>
            <pc:docMk/>
            <pc:sldMk cId="0" sldId="352"/>
            <ac:spMk id="33795" creationId="{77499805-553E-4330-8E95-582DDBD9802C}"/>
          </ac:spMkLst>
        </pc:spChg>
      </pc:sldChg>
      <pc:sldChg chg="addSp delSp modSp mod modNotesTx">
        <pc:chgData name="Valová Jana" userId="ef4ded1a-20e1-43c1-a7b1-2a8ec145b8b1" providerId="ADAL" clId="{3095F581-5C99-455C-AFC6-B1D043C8414E}" dt="2025-12-11T11:53:50.016" v="1292" actId="20577"/>
        <pc:sldMkLst>
          <pc:docMk/>
          <pc:sldMk cId="0" sldId="353"/>
        </pc:sldMkLst>
        <pc:spChg chg="del">
          <ac:chgData name="Valová Jana" userId="ef4ded1a-20e1-43c1-a7b1-2a8ec145b8b1" providerId="ADAL" clId="{3095F581-5C99-455C-AFC6-B1D043C8414E}" dt="2025-12-10T15:13:48.263" v="956" actId="21"/>
          <ac:spMkLst>
            <pc:docMk/>
            <pc:sldMk cId="0" sldId="353"/>
            <ac:spMk id="2" creationId="{3DEFD63F-9FBA-DEB6-D836-11A6920A8D39}"/>
          </ac:spMkLst>
        </pc:spChg>
        <pc:spChg chg="add del mod">
          <ac:chgData name="Valová Jana" userId="ef4ded1a-20e1-43c1-a7b1-2a8ec145b8b1" providerId="ADAL" clId="{3095F581-5C99-455C-AFC6-B1D043C8414E}" dt="2025-12-10T15:14:06.022" v="959" actId="21"/>
          <ac:spMkLst>
            <pc:docMk/>
            <pc:sldMk cId="0" sldId="353"/>
            <ac:spMk id="4" creationId="{C5EB0BCF-36F7-7C71-67CA-C8B8A61DB387}"/>
          </ac:spMkLst>
        </pc:spChg>
        <pc:spChg chg="add mod">
          <ac:chgData name="Valová Jana" userId="ef4ded1a-20e1-43c1-a7b1-2a8ec145b8b1" providerId="ADAL" clId="{3095F581-5C99-455C-AFC6-B1D043C8414E}" dt="2025-12-10T15:14:24.465" v="963" actId="20577"/>
          <ac:spMkLst>
            <pc:docMk/>
            <pc:sldMk cId="0" sldId="353"/>
            <ac:spMk id="5" creationId="{9554D5CE-1D57-0D94-DDD5-D38B8754BEAA}"/>
          </ac:spMkLst>
        </pc:spChg>
        <pc:spChg chg="mod">
          <ac:chgData name="Valová Jana" userId="ef4ded1a-20e1-43c1-a7b1-2a8ec145b8b1" providerId="ADAL" clId="{3095F581-5C99-455C-AFC6-B1D043C8414E}" dt="2025-12-11T11:52:42.800" v="1206" actId="20577"/>
          <ac:spMkLst>
            <pc:docMk/>
            <pc:sldMk cId="0" sldId="353"/>
            <ac:spMk id="30723" creationId="{7A3354B3-3B73-419C-B636-F71733F0A3F6}"/>
          </ac:spMkLst>
        </pc:spChg>
        <pc:picChg chg="del">
          <ac:chgData name="Valová Jana" userId="ef4ded1a-20e1-43c1-a7b1-2a8ec145b8b1" providerId="ADAL" clId="{3095F581-5C99-455C-AFC6-B1D043C8414E}" dt="2025-12-10T15:15:39.775" v="988" actId="21"/>
          <ac:picMkLst>
            <pc:docMk/>
            <pc:sldMk cId="0" sldId="353"/>
            <ac:picMk id="3" creationId="{44DB2182-A43D-7733-072B-C9691033F95D}"/>
          </ac:picMkLst>
        </pc:picChg>
      </pc:sldChg>
      <pc:sldChg chg="addSp delSp modSp mod modNotesTx">
        <pc:chgData name="Valová Jana" userId="ef4ded1a-20e1-43c1-a7b1-2a8ec145b8b1" providerId="ADAL" clId="{3095F581-5C99-455C-AFC6-B1D043C8414E}" dt="2025-12-11T11:49:09.505" v="1052" actId="6549"/>
        <pc:sldMkLst>
          <pc:docMk/>
          <pc:sldMk cId="0" sldId="354"/>
        </pc:sldMkLst>
        <pc:spChg chg="del mod">
          <ac:chgData name="Valová Jana" userId="ef4ded1a-20e1-43c1-a7b1-2a8ec145b8b1" providerId="ADAL" clId="{3095F581-5C99-455C-AFC6-B1D043C8414E}" dt="2025-12-10T15:12:58.011" v="946" actId="21"/>
          <ac:spMkLst>
            <pc:docMk/>
            <pc:sldMk cId="0" sldId="354"/>
            <ac:spMk id="2" creationId="{6D63EC0F-453F-E401-7F2A-15D9C88F89FD}"/>
          </ac:spMkLst>
        </pc:spChg>
        <pc:spChg chg="add mod">
          <ac:chgData name="Valová Jana" userId="ef4ded1a-20e1-43c1-a7b1-2a8ec145b8b1" providerId="ADAL" clId="{3095F581-5C99-455C-AFC6-B1D043C8414E}" dt="2025-12-10T15:12:40.019" v="941"/>
          <ac:spMkLst>
            <pc:docMk/>
            <pc:sldMk cId="0" sldId="354"/>
            <ac:spMk id="4" creationId="{CBE90AB9-54EA-589B-1EEE-EF8C8D179DE6}"/>
          </ac:spMkLst>
        </pc:spChg>
        <pc:spChg chg="add mod">
          <ac:chgData name="Valová Jana" userId="ef4ded1a-20e1-43c1-a7b1-2a8ec145b8b1" providerId="ADAL" clId="{3095F581-5C99-455C-AFC6-B1D043C8414E}" dt="2025-12-10T15:12:52.051" v="945" actId="20577"/>
          <ac:spMkLst>
            <pc:docMk/>
            <pc:sldMk cId="0" sldId="354"/>
            <ac:spMk id="5" creationId="{D173638C-A5D5-1674-5B97-1C4DF0A7288F}"/>
          </ac:spMkLst>
        </pc:spChg>
        <pc:picChg chg="add mod">
          <ac:chgData name="Valová Jana" userId="ef4ded1a-20e1-43c1-a7b1-2a8ec145b8b1" providerId="ADAL" clId="{3095F581-5C99-455C-AFC6-B1D043C8414E}" dt="2025-12-10T14:41:45.104" v="10"/>
          <ac:picMkLst>
            <pc:docMk/>
            <pc:sldMk cId="0" sldId="354"/>
            <ac:picMk id="3" creationId="{90EEFF4E-A350-15CD-C375-516C24F9ADD7}"/>
          </ac:picMkLst>
        </pc:picChg>
      </pc:sldChg>
      <pc:sldChg chg="addSp delSp modSp mod modClrScheme chgLayout modNotesTx">
        <pc:chgData name="Valová Jana" userId="ef4ded1a-20e1-43c1-a7b1-2a8ec145b8b1" providerId="ADAL" clId="{3095F581-5C99-455C-AFC6-B1D043C8414E}" dt="2025-12-11T12:04:29.570" v="1723" actId="6549"/>
        <pc:sldMkLst>
          <pc:docMk/>
          <pc:sldMk cId="2537803903" sldId="366"/>
        </pc:sldMkLst>
        <pc:spChg chg="del mod">
          <ac:chgData name="Valová Jana" userId="ef4ded1a-20e1-43c1-a7b1-2a8ec145b8b1" providerId="ADAL" clId="{3095F581-5C99-455C-AFC6-B1D043C8414E}" dt="2025-12-10T15:15:26.023" v="987" actId="21"/>
          <ac:spMkLst>
            <pc:docMk/>
            <pc:sldMk cId="2537803903" sldId="366"/>
            <ac:spMk id="2" creationId="{8290CCBF-EE12-28A9-5D03-FA954878D772}"/>
          </ac:spMkLst>
        </pc:spChg>
        <pc:spChg chg="add del mod ord">
          <ac:chgData name="Valová Jana" userId="ef4ded1a-20e1-43c1-a7b1-2a8ec145b8b1" providerId="ADAL" clId="{3095F581-5C99-455C-AFC6-B1D043C8414E}" dt="2025-12-10T15:59:32.216" v="1003" actId="700"/>
          <ac:spMkLst>
            <pc:docMk/>
            <pc:sldMk cId="2537803903" sldId="366"/>
            <ac:spMk id="2" creationId="{EC4B2B52-71FC-CFF6-2DA1-964E92943C0E}"/>
          </ac:spMkLst>
        </pc:spChg>
        <pc:spChg chg="add mod">
          <ac:chgData name="Valová Jana" userId="ef4ded1a-20e1-43c1-a7b1-2a8ec145b8b1" providerId="ADAL" clId="{3095F581-5C99-455C-AFC6-B1D043C8414E}" dt="2025-12-10T16:00:30.595" v="1010" actId="20577"/>
          <ac:spMkLst>
            <pc:docMk/>
            <pc:sldMk cId="2537803903" sldId="366"/>
            <ac:spMk id="3" creationId="{B9E00B66-AC09-BB4D-58FF-76066A9BB1C3}"/>
          </ac:spMkLst>
        </pc:spChg>
        <pc:spChg chg="mod">
          <ac:chgData name="Valová Jana" userId="ef4ded1a-20e1-43c1-a7b1-2a8ec145b8b1" providerId="ADAL" clId="{3095F581-5C99-455C-AFC6-B1D043C8414E}" dt="2025-12-10T15:58:46.341" v="1001" actId="1076"/>
          <ac:spMkLst>
            <pc:docMk/>
            <pc:sldMk cId="2537803903" sldId="366"/>
            <ac:spMk id="4" creationId="{8024A557-A06A-41E7-AE79-723B727A4CCD}"/>
          </ac:spMkLst>
        </pc:spChg>
        <pc:spChg chg="add del mod ord">
          <ac:chgData name="Valová Jana" userId="ef4ded1a-20e1-43c1-a7b1-2a8ec145b8b1" providerId="ADAL" clId="{3095F581-5C99-455C-AFC6-B1D043C8414E}" dt="2025-12-10T15:59:32.216" v="1003" actId="700"/>
          <ac:spMkLst>
            <pc:docMk/>
            <pc:sldMk cId="2537803903" sldId="366"/>
            <ac:spMk id="6" creationId="{809BEE53-FB85-9B7F-DE1B-47F49FD7C7E1}"/>
          </ac:spMkLst>
        </pc:spChg>
      </pc:sldChg>
      <pc:sldChg chg="modSp mod">
        <pc:chgData name="Valová Jana" userId="ef4ded1a-20e1-43c1-a7b1-2a8ec145b8b1" providerId="ADAL" clId="{3095F581-5C99-455C-AFC6-B1D043C8414E}" dt="2025-12-10T15:13:12.519" v="950" actId="20577"/>
        <pc:sldMkLst>
          <pc:docMk/>
          <pc:sldMk cId="3189399587" sldId="372"/>
        </pc:sldMkLst>
        <pc:spChg chg="mod">
          <ac:chgData name="Valová Jana" userId="ef4ded1a-20e1-43c1-a7b1-2a8ec145b8b1" providerId="ADAL" clId="{3095F581-5C99-455C-AFC6-B1D043C8414E}" dt="2025-12-10T15:13:12.519" v="950" actId="20577"/>
          <ac:spMkLst>
            <pc:docMk/>
            <pc:sldMk cId="3189399587" sldId="372"/>
            <ac:spMk id="3" creationId="{B3243CB8-B944-9A0D-6722-1352EBDF1ABF}"/>
          </ac:spMkLst>
        </pc:spChg>
      </pc:sldChg>
      <pc:sldChg chg="modSp mod ord modNotesTx">
        <pc:chgData name="Valová Jana" userId="ef4ded1a-20e1-43c1-a7b1-2a8ec145b8b1" providerId="ADAL" clId="{3095F581-5C99-455C-AFC6-B1D043C8414E}" dt="2025-12-11T11:58:45.561" v="1469" actId="20577"/>
        <pc:sldMkLst>
          <pc:docMk/>
          <pc:sldMk cId="1840766126" sldId="373"/>
        </pc:sldMkLst>
        <pc:spChg chg="mod">
          <ac:chgData name="Valová Jana" userId="ef4ded1a-20e1-43c1-a7b1-2a8ec145b8b1" providerId="ADAL" clId="{3095F581-5C99-455C-AFC6-B1D043C8414E}" dt="2025-12-10T15:14:52.667" v="979" actId="20577"/>
          <ac:spMkLst>
            <pc:docMk/>
            <pc:sldMk cId="1840766126" sldId="373"/>
            <ac:spMk id="2" creationId="{5E0DAF28-1C03-A5C5-21A3-268CE49FEC59}"/>
          </ac:spMkLst>
        </pc:spChg>
      </pc:sldChg>
      <pc:sldChg chg="modSp mod modNotesTx">
        <pc:chgData name="Valová Jana" userId="ef4ded1a-20e1-43c1-a7b1-2a8ec145b8b1" providerId="ADAL" clId="{3095F581-5C99-455C-AFC6-B1D043C8414E}" dt="2025-12-10T15:14:35.306" v="970" actId="20577"/>
        <pc:sldMkLst>
          <pc:docMk/>
          <pc:sldMk cId="1884488031" sldId="374"/>
        </pc:sldMkLst>
        <pc:spChg chg="mod">
          <ac:chgData name="Valová Jana" userId="ef4ded1a-20e1-43c1-a7b1-2a8ec145b8b1" providerId="ADAL" clId="{3095F581-5C99-455C-AFC6-B1D043C8414E}" dt="2025-12-10T15:14:35.306" v="970" actId="20577"/>
          <ac:spMkLst>
            <pc:docMk/>
            <pc:sldMk cId="1884488031" sldId="374"/>
            <ac:spMk id="8" creationId="{AC5D7766-6E00-2288-BDDF-8DE58BAC8951}"/>
          </ac:spMkLst>
        </pc:spChg>
      </pc:sldChg>
      <pc:sldChg chg="modSp mod">
        <pc:chgData name="Valová Jana" userId="ef4ded1a-20e1-43c1-a7b1-2a8ec145b8b1" providerId="ADAL" clId="{3095F581-5C99-455C-AFC6-B1D043C8414E}" dt="2025-12-10T15:14:40.026" v="973" actId="20577"/>
        <pc:sldMkLst>
          <pc:docMk/>
          <pc:sldMk cId="3221899073" sldId="375"/>
        </pc:sldMkLst>
        <pc:spChg chg="mod">
          <ac:chgData name="Valová Jana" userId="ef4ded1a-20e1-43c1-a7b1-2a8ec145b8b1" providerId="ADAL" clId="{3095F581-5C99-455C-AFC6-B1D043C8414E}" dt="2025-12-10T15:14:40.026" v="973" actId="20577"/>
          <ac:spMkLst>
            <pc:docMk/>
            <pc:sldMk cId="3221899073" sldId="375"/>
            <ac:spMk id="4" creationId="{FF628F7E-FE1E-DA7C-5B4F-49E7DF04C6C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48073-E52F-4163-BAD4-031EF6A4C94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9D775-FAF5-4603-84BE-7B9116EC10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pokryty všechny závazky kraje </a:t>
          </a:r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E218E0-9419-4A5F-A933-B65DDE558422}" type="parTrans" cxnId="{F096DEE9-8C34-491C-92B7-C2FB2799654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C1CCD6-AF97-44EF-AA11-00CD96961DE9}" type="sibTrans" cxnId="{F096DEE9-8C34-491C-92B7-C2FB27996548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B9B9EC-660A-4A05-B1C0-654D59BB40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pokračování ve financování obnovy území po povodních    v roce 2024</a:t>
          </a:r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8E1E5B-23BB-4E4F-8006-36E41F28D28C}" type="parTrans" cxnId="{9EE960E8-DC34-45A3-A0F6-71F8F8ED99C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65581C-36AF-48D8-9D6D-6D5E75C05CAA}" type="sibTrans" cxnId="{9EE960E8-DC34-45A3-A0F6-71F8F8ED99C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50D807-C40E-4954-8F5A-E73E826DA1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dofinancování platů nepedagogickým pracovníkům krajských škol</a:t>
          </a:r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EA8E63-FB2D-446D-ADB9-CBD9F9DEA0E1}" type="parTrans" cxnId="{129C4D10-A30F-42C4-9C78-D42DBD3F816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5CD820-C135-49B4-B1E7-CAED6CB64F54}" type="sibTrans" cxnId="{129C4D10-A30F-42C4-9C78-D42DBD3F8169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B9732F-18DE-420F-A2C8-A75B0FFE84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financování významných investičních akcí kraje</a:t>
          </a:r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177F0D9-077F-4162-9507-6999E081FC79}" type="parTrans" cxnId="{875FB3BD-8146-43A7-B4B2-406593624D5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C3647C-AD30-4AC2-9918-26845B43BEE7}" type="sibTrans" cxnId="{875FB3BD-8146-43A7-B4B2-406593624D55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6C9D02-96F6-4A5D-ACD3-B6621740800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běžný příspěvek na provoz PO kraje navýšen  o 3 %</a:t>
          </a:r>
          <a:endParaRPr lang="en-US" sz="2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854FCA-BBB8-4A12-86DD-B7C1FECA738B}" type="parTrans" cxnId="{82CD275C-3C74-49B6-8734-EBEBB0E8613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5B37CD-494D-429E-B39B-BA29F8120700}" type="sibTrans" cxnId="{82CD275C-3C74-49B6-8734-EBEBB0E86132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0AC35F-13D6-45D8-B1A8-1A63D5B02D97}" type="pres">
      <dgm:prSet presAssocID="{2DC48073-E52F-4163-BAD4-031EF6A4C940}" presName="root" presStyleCnt="0">
        <dgm:presLayoutVars>
          <dgm:dir/>
          <dgm:resizeHandles val="exact"/>
        </dgm:presLayoutVars>
      </dgm:prSet>
      <dgm:spPr/>
    </dgm:pt>
    <dgm:pt modelId="{13D40B6E-D01B-45BC-A42A-7291FA0EBF72}" type="pres">
      <dgm:prSet presAssocID="{DA89D775-FAF5-4603-84BE-7B9116EC102F}" presName="compNode" presStyleCnt="0"/>
      <dgm:spPr/>
    </dgm:pt>
    <dgm:pt modelId="{49810C71-9762-426A-9590-6637269641A1}" type="pres">
      <dgm:prSet presAssocID="{DA89D775-FAF5-4603-84BE-7B9116EC10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DE4BF5C-932B-472B-8295-4019DB0C7560}" type="pres">
      <dgm:prSet presAssocID="{DA89D775-FAF5-4603-84BE-7B9116EC102F}" presName="spaceRect" presStyleCnt="0"/>
      <dgm:spPr/>
    </dgm:pt>
    <dgm:pt modelId="{4C391AA8-3D1B-467E-B146-D1198431B154}" type="pres">
      <dgm:prSet presAssocID="{DA89D775-FAF5-4603-84BE-7B9116EC102F}" presName="textRect" presStyleLbl="revTx" presStyleIdx="0" presStyleCnt="5">
        <dgm:presLayoutVars>
          <dgm:chMax val="1"/>
          <dgm:chPref val="1"/>
        </dgm:presLayoutVars>
      </dgm:prSet>
      <dgm:spPr/>
    </dgm:pt>
    <dgm:pt modelId="{F94558B1-F5CE-4C3F-B917-93DF50B7E6C6}" type="pres">
      <dgm:prSet presAssocID="{B3C1CCD6-AF97-44EF-AA11-00CD96961DE9}" presName="sibTrans" presStyleCnt="0"/>
      <dgm:spPr/>
    </dgm:pt>
    <dgm:pt modelId="{008CA683-79D9-4FBB-949F-487A87344D08}" type="pres">
      <dgm:prSet presAssocID="{94B9B9EC-660A-4A05-B1C0-654D59BB4069}" presName="compNode" presStyleCnt="0"/>
      <dgm:spPr/>
    </dgm:pt>
    <dgm:pt modelId="{5A0F85D7-E4FB-4688-893E-8BD40D220B9E}" type="pres">
      <dgm:prSet presAssocID="{94B9B9EC-660A-4A05-B1C0-654D59BB40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čka"/>
        </a:ext>
      </dgm:extLst>
    </dgm:pt>
    <dgm:pt modelId="{88588167-8CAD-4DF9-80D5-2B662156F9C5}" type="pres">
      <dgm:prSet presAssocID="{94B9B9EC-660A-4A05-B1C0-654D59BB4069}" presName="spaceRect" presStyleCnt="0"/>
      <dgm:spPr/>
    </dgm:pt>
    <dgm:pt modelId="{098FD7D1-2B0D-48F7-8C88-15223E5E9E20}" type="pres">
      <dgm:prSet presAssocID="{94B9B9EC-660A-4A05-B1C0-654D59BB4069}" presName="textRect" presStyleLbl="revTx" presStyleIdx="1" presStyleCnt="5">
        <dgm:presLayoutVars>
          <dgm:chMax val="1"/>
          <dgm:chPref val="1"/>
        </dgm:presLayoutVars>
      </dgm:prSet>
      <dgm:spPr/>
    </dgm:pt>
    <dgm:pt modelId="{F3B398D8-7623-4458-85C6-AECAD82CA398}" type="pres">
      <dgm:prSet presAssocID="{5A65581C-36AF-48D8-9D6D-6D5E75C05CAA}" presName="sibTrans" presStyleCnt="0"/>
      <dgm:spPr/>
    </dgm:pt>
    <dgm:pt modelId="{D9EE73A2-2137-46D0-A86D-175A856D5E85}" type="pres">
      <dgm:prSet presAssocID="{0850D807-C40E-4954-8F5A-E73E826DA1AB}" presName="compNode" presStyleCnt="0"/>
      <dgm:spPr/>
    </dgm:pt>
    <dgm:pt modelId="{456B45AF-02E6-4BD7-A546-B129663F3DD0}" type="pres">
      <dgm:prSet presAssocID="{0850D807-C40E-4954-8F5A-E73E826DA1A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íze obrys"/>
        </a:ext>
      </dgm:extLst>
    </dgm:pt>
    <dgm:pt modelId="{C45CF1CB-C45F-422C-B338-25023B0704B0}" type="pres">
      <dgm:prSet presAssocID="{0850D807-C40E-4954-8F5A-E73E826DA1AB}" presName="spaceRect" presStyleCnt="0"/>
      <dgm:spPr/>
    </dgm:pt>
    <dgm:pt modelId="{719A1E35-83EA-4302-9FF8-11EF423B518E}" type="pres">
      <dgm:prSet presAssocID="{0850D807-C40E-4954-8F5A-E73E826DA1AB}" presName="textRect" presStyleLbl="revTx" presStyleIdx="2" presStyleCnt="5" custScaleX="116114">
        <dgm:presLayoutVars>
          <dgm:chMax val="1"/>
          <dgm:chPref val="1"/>
        </dgm:presLayoutVars>
      </dgm:prSet>
      <dgm:spPr/>
    </dgm:pt>
    <dgm:pt modelId="{91DF72D8-E216-4933-9DEE-0E145A1446AD}" type="pres">
      <dgm:prSet presAssocID="{995CD820-C135-49B4-B1E7-CAED6CB64F54}" presName="sibTrans" presStyleCnt="0"/>
      <dgm:spPr/>
    </dgm:pt>
    <dgm:pt modelId="{3B8C1622-257D-4F4D-A0D1-CA9D2F1290AA}" type="pres">
      <dgm:prSet presAssocID="{0FB9732F-18DE-420F-A2C8-A75B0FFE84AD}" presName="compNode" presStyleCnt="0"/>
      <dgm:spPr/>
    </dgm:pt>
    <dgm:pt modelId="{605CA14C-3F90-4C78-B3EA-B898C3A9CB5B}" type="pres">
      <dgm:prSet presAssocID="{0FB9732F-18DE-420F-A2C8-A75B0FFE84A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hlová zeď budovy se souvislou výplní"/>
        </a:ext>
      </dgm:extLst>
    </dgm:pt>
    <dgm:pt modelId="{C623CA15-94F9-45A9-B6C9-778C5B664079}" type="pres">
      <dgm:prSet presAssocID="{0FB9732F-18DE-420F-A2C8-A75B0FFE84AD}" presName="spaceRect" presStyleCnt="0"/>
      <dgm:spPr/>
    </dgm:pt>
    <dgm:pt modelId="{CCA3F870-F0B3-4F38-BC3E-755B3C3AFA2C}" type="pres">
      <dgm:prSet presAssocID="{0FB9732F-18DE-420F-A2C8-A75B0FFE84AD}" presName="textRect" presStyleLbl="revTx" presStyleIdx="3" presStyleCnt="5">
        <dgm:presLayoutVars>
          <dgm:chMax val="1"/>
          <dgm:chPref val="1"/>
        </dgm:presLayoutVars>
      </dgm:prSet>
      <dgm:spPr/>
    </dgm:pt>
    <dgm:pt modelId="{ED26C7A0-8B0D-49A8-B0E6-2653489F1B54}" type="pres">
      <dgm:prSet presAssocID="{13C3647C-AD30-4AC2-9918-26845B43BEE7}" presName="sibTrans" presStyleCnt="0"/>
      <dgm:spPr/>
    </dgm:pt>
    <dgm:pt modelId="{A4819190-0488-4599-9408-6353276698CA}" type="pres">
      <dgm:prSet presAssocID="{756C9D02-96F6-4A5D-ACD3-B66217408004}" presName="compNode" presStyleCnt="0"/>
      <dgm:spPr/>
    </dgm:pt>
    <dgm:pt modelId="{435575F4-DBAC-4CB9-94CA-95E33EF696B4}" type="pres">
      <dgm:prSet presAssocID="{756C9D02-96F6-4A5D-ACD3-B66217408004}" presName="iconRect" presStyleLbl="node1" presStyleIdx="4" presStyleCnt="5" custScaleX="123878" custScaleY="11812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kolní budova obrys"/>
        </a:ext>
      </dgm:extLst>
    </dgm:pt>
    <dgm:pt modelId="{3025B5BC-72C8-4866-9B24-153F45034C61}" type="pres">
      <dgm:prSet presAssocID="{756C9D02-96F6-4A5D-ACD3-B66217408004}" presName="spaceRect" presStyleCnt="0"/>
      <dgm:spPr/>
    </dgm:pt>
    <dgm:pt modelId="{DB3DED7E-8BAD-486D-9C38-50184D36F0A9}" type="pres">
      <dgm:prSet presAssocID="{756C9D02-96F6-4A5D-ACD3-B6621740800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29C4D10-A30F-42C4-9C78-D42DBD3F8169}" srcId="{2DC48073-E52F-4163-BAD4-031EF6A4C940}" destId="{0850D807-C40E-4954-8F5A-E73E826DA1AB}" srcOrd="2" destOrd="0" parTransId="{31EA8E63-FB2D-446D-ADB9-CBD9F9DEA0E1}" sibTransId="{995CD820-C135-49B4-B1E7-CAED6CB64F54}"/>
    <dgm:cxn modelId="{E378DE11-13E0-4C02-B07F-CA0F5B704B9B}" type="presOf" srcId="{2DC48073-E52F-4163-BAD4-031EF6A4C940}" destId="{E30AC35F-13D6-45D8-B1A8-1A63D5B02D97}" srcOrd="0" destOrd="0" presId="urn:microsoft.com/office/officeart/2018/2/layout/IconLabelList"/>
    <dgm:cxn modelId="{82CD275C-3C74-49B6-8734-EBEBB0E86132}" srcId="{2DC48073-E52F-4163-BAD4-031EF6A4C940}" destId="{756C9D02-96F6-4A5D-ACD3-B66217408004}" srcOrd="4" destOrd="0" parTransId="{E3854FCA-BBB8-4A12-86DD-B7C1FECA738B}" sibTransId="{ED5B37CD-494D-429E-B39B-BA29F8120700}"/>
    <dgm:cxn modelId="{ED2BDB4A-B587-4D62-BA88-BC779421B50D}" type="presOf" srcId="{0FB9732F-18DE-420F-A2C8-A75B0FFE84AD}" destId="{CCA3F870-F0B3-4F38-BC3E-755B3C3AFA2C}" srcOrd="0" destOrd="0" presId="urn:microsoft.com/office/officeart/2018/2/layout/IconLabelList"/>
    <dgm:cxn modelId="{2D39644D-78BB-4BEC-8D9F-9A7BD96E4BF6}" type="presOf" srcId="{94B9B9EC-660A-4A05-B1C0-654D59BB4069}" destId="{098FD7D1-2B0D-48F7-8C88-15223E5E9E20}" srcOrd="0" destOrd="0" presId="urn:microsoft.com/office/officeart/2018/2/layout/IconLabelList"/>
    <dgm:cxn modelId="{5A9C9078-B8F3-4652-B223-88B91011053D}" type="presOf" srcId="{DA89D775-FAF5-4603-84BE-7B9116EC102F}" destId="{4C391AA8-3D1B-467E-B146-D1198431B154}" srcOrd="0" destOrd="0" presId="urn:microsoft.com/office/officeart/2018/2/layout/IconLabelList"/>
    <dgm:cxn modelId="{221C6384-8767-4959-89E9-71B7A098057C}" type="presOf" srcId="{756C9D02-96F6-4A5D-ACD3-B66217408004}" destId="{DB3DED7E-8BAD-486D-9C38-50184D36F0A9}" srcOrd="0" destOrd="0" presId="urn:microsoft.com/office/officeart/2018/2/layout/IconLabelList"/>
    <dgm:cxn modelId="{E97780A8-0110-40B6-B49A-03543BDAF927}" type="presOf" srcId="{0850D807-C40E-4954-8F5A-E73E826DA1AB}" destId="{719A1E35-83EA-4302-9FF8-11EF423B518E}" srcOrd="0" destOrd="0" presId="urn:microsoft.com/office/officeart/2018/2/layout/IconLabelList"/>
    <dgm:cxn modelId="{875FB3BD-8146-43A7-B4B2-406593624D55}" srcId="{2DC48073-E52F-4163-BAD4-031EF6A4C940}" destId="{0FB9732F-18DE-420F-A2C8-A75B0FFE84AD}" srcOrd="3" destOrd="0" parTransId="{D177F0D9-077F-4162-9507-6999E081FC79}" sibTransId="{13C3647C-AD30-4AC2-9918-26845B43BEE7}"/>
    <dgm:cxn modelId="{9EE960E8-DC34-45A3-A0F6-71F8F8ED99C6}" srcId="{2DC48073-E52F-4163-BAD4-031EF6A4C940}" destId="{94B9B9EC-660A-4A05-B1C0-654D59BB4069}" srcOrd="1" destOrd="0" parTransId="{858E1E5B-23BB-4E4F-8006-36E41F28D28C}" sibTransId="{5A65581C-36AF-48D8-9D6D-6D5E75C05CAA}"/>
    <dgm:cxn modelId="{F096DEE9-8C34-491C-92B7-C2FB27996548}" srcId="{2DC48073-E52F-4163-BAD4-031EF6A4C940}" destId="{DA89D775-FAF5-4603-84BE-7B9116EC102F}" srcOrd="0" destOrd="0" parTransId="{65E218E0-9419-4A5F-A933-B65DDE558422}" sibTransId="{B3C1CCD6-AF97-44EF-AA11-00CD96961DE9}"/>
    <dgm:cxn modelId="{B56CBE78-E46A-4BC2-8E4D-37D5E2D1694A}" type="presParOf" srcId="{E30AC35F-13D6-45D8-B1A8-1A63D5B02D97}" destId="{13D40B6E-D01B-45BC-A42A-7291FA0EBF72}" srcOrd="0" destOrd="0" presId="urn:microsoft.com/office/officeart/2018/2/layout/IconLabelList"/>
    <dgm:cxn modelId="{6DC5C0D1-0D85-45E9-A481-F4670F8224FF}" type="presParOf" srcId="{13D40B6E-D01B-45BC-A42A-7291FA0EBF72}" destId="{49810C71-9762-426A-9590-6637269641A1}" srcOrd="0" destOrd="0" presId="urn:microsoft.com/office/officeart/2018/2/layout/IconLabelList"/>
    <dgm:cxn modelId="{68D61948-7688-474C-B8D1-0636BFB6A3DA}" type="presParOf" srcId="{13D40B6E-D01B-45BC-A42A-7291FA0EBF72}" destId="{0DE4BF5C-932B-472B-8295-4019DB0C7560}" srcOrd="1" destOrd="0" presId="urn:microsoft.com/office/officeart/2018/2/layout/IconLabelList"/>
    <dgm:cxn modelId="{7997DED5-6521-44C2-9F50-3BF125BC7147}" type="presParOf" srcId="{13D40B6E-D01B-45BC-A42A-7291FA0EBF72}" destId="{4C391AA8-3D1B-467E-B146-D1198431B154}" srcOrd="2" destOrd="0" presId="urn:microsoft.com/office/officeart/2018/2/layout/IconLabelList"/>
    <dgm:cxn modelId="{DC62FC31-6732-4140-A7B2-937AABAEBE4A}" type="presParOf" srcId="{E30AC35F-13D6-45D8-B1A8-1A63D5B02D97}" destId="{F94558B1-F5CE-4C3F-B917-93DF50B7E6C6}" srcOrd="1" destOrd="0" presId="urn:microsoft.com/office/officeart/2018/2/layout/IconLabelList"/>
    <dgm:cxn modelId="{87FEDED4-EC4A-4EF0-86B5-B038441BCB40}" type="presParOf" srcId="{E30AC35F-13D6-45D8-B1A8-1A63D5B02D97}" destId="{008CA683-79D9-4FBB-949F-487A87344D08}" srcOrd="2" destOrd="0" presId="urn:microsoft.com/office/officeart/2018/2/layout/IconLabelList"/>
    <dgm:cxn modelId="{D1BA7AFD-9899-4F21-B706-9301F9DB56D8}" type="presParOf" srcId="{008CA683-79D9-4FBB-949F-487A87344D08}" destId="{5A0F85D7-E4FB-4688-893E-8BD40D220B9E}" srcOrd="0" destOrd="0" presId="urn:microsoft.com/office/officeart/2018/2/layout/IconLabelList"/>
    <dgm:cxn modelId="{72197F54-42B2-4A1A-859A-B8693037F94F}" type="presParOf" srcId="{008CA683-79D9-4FBB-949F-487A87344D08}" destId="{88588167-8CAD-4DF9-80D5-2B662156F9C5}" srcOrd="1" destOrd="0" presId="urn:microsoft.com/office/officeart/2018/2/layout/IconLabelList"/>
    <dgm:cxn modelId="{E37C9C49-BF6B-4720-81A5-27DDE01B30D9}" type="presParOf" srcId="{008CA683-79D9-4FBB-949F-487A87344D08}" destId="{098FD7D1-2B0D-48F7-8C88-15223E5E9E20}" srcOrd="2" destOrd="0" presId="urn:microsoft.com/office/officeart/2018/2/layout/IconLabelList"/>
    <dgm:cxn modelId="{BC66542C-285D-4F0C-98F6-5918037C5C86}" type="presParOf" srcId="{E30AC35F-13D6-45D8-B1A8-1A63D5B02D97}" destId="{F3B398D8-7623-4458-85C6-AECAD82CA398}" srcOrd="3" destOrd="0" presId="urn:microsoft.com/office/officeart/2018/2/layout/IconLabelList"/>
    <dgm:cxn modelId="{EEBF0D0F-D0C2-4237-95E5-C6AEF33E3519}" type="presParOf" srcId="{E30AC35F-13D6-45D8-B1A8-1A63D5B02D97}" destId="{D9EE73A2-2137-46D0-A86D-175A856D5E85}" srcOrd="4" destOrd="0" presId="urn:microsoft.com/office/officeart/2018/2/layout/IconLabelList"/>
    <dgm:cxn modelId="{C908A88C-177E-4C12-8F9B-15D8B2FCE922}" type="presParOf" srcId="{D9EE73A2-2137-46D0-A86D-175A856D5E85}" destId="{456B45AF-02E6-4BD7-A546-B129663F3DD0}" srcOrd="0" destOrd="0" presId="urn:microsoft.com/office/officeart/2018/2/layout/IconLabelList"/>
    <dgm:cxn modelId="{E2B656EC-960D-4129-AB3C-CF46FEF89F95}" type="presParOf" srcId="{D9EE73A2-2137-46D0-A86D-175A856D5E85}" destId="{C45CF1CB-C45F-422C-B338-25023B0704B0}" srcOrd="1" destOrd="0" presId="urn:microsoft.com/office/officeart/2018/2/layout/IconLabelList"/>
    <dgm:cxn modelId="{BD8E4948-0F55-4B99-9DA2-16FA01617D83}" type="presParOf" srcId="{D9EE73A2-2137-46D0-A86D-175A856D5E85}" destId="{719A1E35-83EA-4302-9FF8-11EF423B518E}" srcOrd="2" destOrd="0" presId="urn:microsoft.com/office/officeart/2018/2/layout/IconLabelList"/>
    <dgm:cxn modelId="{B94FEB78-8428-4268-914E-2C31C0791EDA}" type="presParOf" srcId="{E30AC35F-13D6-45D8-B1A8-1A63D5B02D97}" destId="{91DF72D8-E216-4933-9DEE-0E145A1446AD}" srcOrd="5" destOrd="0" presId="urn:microsoft.com/office/officeart/2018/2/layout/IconLabelList"/>
    <dgm:cxn modelId="{AA1E79E1-35DB-478E-9D3C-ABC24A83D704}" type="presParOf" srcId="{E30AC35F-13D6-45D8-B1A8-1A63D5B02D97}" destId="{3B8C1622-257D-4F4D-A0D1-CA9D2F1290AA}" srcOrd="6" destOrd="0" presId="urn:microsoft.com/office/officeart/2018/2/layout/IconLabelList"/>
    <dgm:cxn modelId="{41B81D4A-2AD9-4453-8DA8-B5968870E359}" type="presParOf" srcId="{3B8C1622-257D-4F4D-A0D1-CA9D2F1290AA}" destId="{605CA14C-3F90-4C78-B3EA-B898C3A9CB5B}" srcOrd="0" destOrd="0" presId="urn:microsoft.com/office/officeart/2018/2/layout/IconLabelList"/>
    <dgm:cxn modelId="{4BBC6BF1-E6B4-4944-A40C-4FE5AE7B35AD}" type="presParOf" srcId="{3B8C1622-257D-4F4D-A0D1-CA9D2F1290AA}" destId="{C623CA15-94F9-45A9-B6C9-778C5B664079}" srcOrd="1" destOrd="0" presId="urn:microsoft.com/office/officeart/2018/2/layout/IconLabelList"/>
    <dgm:cxn modelId="{B1366F6C-5105-4A0A-A60D-C92873A184D0}" type="presParOf" srcId="{3B8C1622-257D-4F4D-A0D1-CA9D2F1290AA}" destId="{CCA3F870-F0B3-4F38-BC3E-755B3C3AFA2C}" srcOrd="2" destOrd="0" presId="urn:microsoft.com/office/officeart/2018/2/layout/IconLabelList"/>
    <dgm:cxn modelId="{736F089F-0DA3-476E-8DD9-3E08C38ABA54}" type="presParOf" srcId="{E30AC35F-13D6-45D8-B1A8-1A63D5B02D97}" destId="{ED26C7A0-8B0D-49A8-B0E6-2653489F1B54}" srcOrd="7" destOrd="0" presId="urn:microsoft.com/office/officeart/2018/2/layout/IconLabelList"/>
    <dgm:cxn modelId="{D9277861-B8F9-4F58-9FF9-03AE0153221E}" type="presParOf" srcId="{E30AC35F-13D6-45D8-B1A8-1A63D5B02D97}" destId="{A4819190-0488-4599-9408-6353276698CA}" srcOrd="8" destOrd="0" presId="urn:microsoft.com/office/officeart/2018/2/layout/IconLabelList"/>
    <dgm:cxn modelId="{D16CE147-78F2-4667-BDB8-6B8ED74BF8EE}" type="presParOf" srcId="{A4819190-0488-4599-9408-6353276698CA}" destId="{435575F4-DBAC-4CB9-94CA-95E33EF696B4}" srcOrd="0" destOrd="0" presId="urn:microsoft.com/office/officeart/2018/2/layout/IconLabelList"/>
    <dgm:cxn modelId="{8BEAD12E-449D-4D2E-BD9E-79D1255D36C8}" type="presParOf" srcId="{A4819190-0488-4599-9408-6353276698CA}" destId="{3025B5BC-72C8-4866-9B24-153F45034C61}" srcOrd="1" destOrd="0" presId="urn:microsoft.com/office/officeart/2018/2/layout/IconLabelList"/>
    <dgm:cxn modelId="{AA382EBF-6C2E-4292-9B89-DC1121F337AB}" type="presParOf" srcId="{A4819190-0488-4599-9408-6353276698CA}" destId="{DB3DED7E-8BAD-486D-9C38-50184D36F0A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10C71-9762-426A-9590-6637269641A1}">
      <dsp:nvSpPr>
        <dsp:cNvPr id="0" name=""/>
        <dsp:cNvSpPr/>
      </dsp:nvSpPr>
      <dsp:spPr>
        <a:xfrm>
          <a:off x="847819" y="846296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91AA8-3D1B-467E-B146-D1198431B154}">
      <dsp:nvSpPr>
        <dsp:cNvPr id="0" name=""/>
        <dsp:cNvSpPr/>
      </dsp:nvSpPr>
      <dsp:spPr>
        <a:xfrm>
          <a:off x="352819" y="2071128"/>
          <a:ext cx="1800000" cy="153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pokryty všechny závazky kraje </a:t>
          </a:r>
          <a:endParaRPr lang="en-US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2819" y="2071128"/>
        <a:ext cx="1800000" cy="1536899"/>
      </dsp:txXfrm>
    </dsp:sp>
    <dsp:sp modelId="{5A0F85D7-E4FB-4688-893E-8BD40D220B9E}">
      <dsp:nvSpPr>
        <dsp:cNvPr id="0" name=""/>
        <dsp:cNvSpPr/>
      </dsp:nvSpPr>
      <dsp:spPr>
        <a:xfrm>
          <a:off x="2962819" y="846296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FD7D1-2B0D-48F7-8C88-15223E5E9E20}">
      <dsp:nvSpPr>
        <dsp:cNvPr id="0" name=""/>
        <dsp:cNvSpPr/>
      </dsp:nvSpPr>
      <dsp:spPr>
        <a:xfrm>
          <a:off x="2467819" y="2071128"/>
          <a:ext cx="1800000" cy="153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pokračování ve financování obnovy území po povodních    v roce 2024</a:t>
          </a:r>
          <a:endParaRPr lang="en-US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67819" y="2071128"/>
        <a:ext cx="1800000" cy="1536899"/>
      </dsp:txXfrm>
    </dsp:sp>
    <dsp:sp modelId="{456B45AF-02E6-4BD7-A546-B129663F3DD0}">
      <dsp:nvSpPr>
        <dsp:cNvPr id="0" name=""/>
        <dsp:cNvSpPr/>
      </dsp:nvSpPr>
      <dsp:spPr>
        <a:xfrm>
          <a:off x="5222846" y="846296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A1E35-83EA-4302-9FF8-11EF423B518E}">
      <dsp:nvSpPr>
        <dsp:cNvPr id="0" name=""/>
        <dsp:cNvSpPr/>
      </dsp:nvSpPr>
      <dsp:spPr>
        <a:xfrm>
          <a:off x="4582820" y="2071128"/>
          <a:ext cx="2090052" cy="153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dofinancování platů nepedagogickým pracovníkům krajských škol</a:t>
          </a:r>
          <a:endParaRPr lang="en-US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582820" y="2071128"/>
        <a:ext cx="2090052" cy="1536899"/>
      </dsp:txXfrm>
    </dsp:sp>
    <dsp:sp modelId="{605CA14C-3F90-4C78-B3EA-B898C3A9CB5B}">
      <dsp:nvSpPr>
        <dsp:cNvPr id="0" name=""/>
        <dsp:cNvSpPr/>
      </dsp:nvSpPr>
      <dsp:spPr>
        <a:xfrm>
          <a:off x="7482872" y="846296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3F870-F0B3-4F38-BC3E-755B3C3AFA2C}">
      <dsp:nvSpPr>
        <dsp:cNvPr id="0" name=""/>
        <dsp:cNvSpPr/>
      </dsp:nvSpPr>
      <dsp:spPr>
        <a:xfrm>
          <a:off x="6987872" y="2071128"/>
          <a:ext cx="1800000" cy="153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financování významných investičních akcí kraje</a:t>
          </a:r>
          <a:endParaRPr lang="en-US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987872" y="2071128"/>
        <a:ext cx="1800000" cy="1536899"/>
      </dsp:txXfrm>
    </dsp:sp>
    <dsp:sp modelId="{435575F4-DBAC-4CB9-94CA-95E33EF696B4}">
      <dsp:nvSpPr>
        <dsp:cNvPr id="0" name=""/>
        <dsp:cNvSpPr/>
      </dsp:nvSpPr>
      <dsp:spPr>
        <a:xfrm>
          <a:off x="9501166" y="809591"/>
          <a:ext cx="1003411" cy="9568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DED7E-8BAD-486D-9C38-50184D36F0A9}">
      <dsp:nvSpPr>
        <dsp:cNvPr id="0" name=""/>
        <dsp:cNvSpPr/>
      </dsp:nvSpPr>
      <dsp:spPr>
        <a:xfrm>
          <a:off x="9102872" y="2107833"/>
          <a:ext cx="1800000" cy="153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běžný příspěvek na provoz PO kraje navýšen  o 3 %</a:t>
          </a:r>
          <a:endParaRPr lang="en-US" sz="20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102872" y="2107833"/>
        <a:ext cx="1800000" cy="1536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142766-E7A1-4A87-1364-0A645763FA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7D3D119-0767-4660-BF5D-97A12931AA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C24E0-39A2-48AC-9197-0B7B3127FE7D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343926-98A2-28AE-FF59-AD55741455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D9A66C-1B21-004F-59A0-36B177BA95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3AC45-0F79-4180-9ADC-41D4B2196A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624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89048-C618-4A8A-AA73-FAE592E2892A}" type="datetimeFigureOut">
              <a:rPr lang="cs-CZ" smtClean="0"/>
              <a:t>11.12.2025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D917-E928-4021-A58D-523EC4FB3F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34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63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>
            <a:extLst>
              <a:ext uri="{FF2B5EF4-FFF2-40B4-BE49-F238E27FC236}">
                <a16:creationId xmlns:a16="http://schemas.microsoft.com/office/drawing/2014/main" id="{EA739C75-9FAD-4CB7-91F1-FF0CBDC80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>
            <a:extLst>
              <a:ext uri="{FF2B5EF4-FFF2-40B4-BE49-F238E27FC236}">
                <a16:creationId xmlns:a16="http://schemas.microsoft.com/office/drawing/2014/main" id="{F12D53A9-B961-4838-89B8-FF780C15A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Aktualizace výhledu byla provedena na základě potřeby zajistit soulad s rozpočtem kraje na rok 2026.</a:t>
            </a:r>
          </a:p>
          <a:p>
            <a:endParaRPr lang="cs-CZ" altLang="cs-CZ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GRAFU je zaznačen nejen očekávaný </a:t>
            </a:r>
            <a:r>
              <a:rPr lang="cs-CZ" altLang="cs-CZ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 objemu rozpočtu  v jednotlivých letech výhledu, ale i  srovnání původních sald jednotlivých rozpočtů 2026 – 2029  po sběru požadavků jednotlivých odvětví. </a:t>
            </a:r>
          </a:p>
          <a:p>
            <a:pPr algn="just"/>
            <a:endParaRPr lang="cs-CZ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Sestavení výhledu bylo dosaženo využitím zdrojů peněžních fondů včetně nového přídělu do Fondu strategických projektů, který je zastupitelstvu předložen v samostatném materiálu č. 4/2, dále naplánováním nového úvěrového zdroje a zreálněním vybraných položek. </a:t>
            </a:r>
          </a:p>
          <a:p>
            <a:pPr algn="just"/>
            <a:endParaRPr lang="cs-CZ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 projednávání rozpočtu nám chybělo pro léta 2027 - 2028  6,3 mld. Kč. Nově plánované úvěrové zdroje však zatíží budoucí rozpočty, dle aktuálního předpokladu,  pouze ve výši 2 mld. Kč. </a:t>
            </a:r>
          </a:p>
          <a:p>
            <a:pPr algn="just"/>
            <a:endParaRPr lang="cs-CZ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sz="1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000" b="0" dirty="0"/>
          </a:p>
          <a:p>
            <a:endParaRPr lang="cs-CZ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Hodnota ukazatele zadluženosti dle společnosti </a:t>
            </a:r>
            <a:r>
              <a:rPr lang="cs-CZ" sz="1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Moody´s</a:t>
            </a: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období výhledu dosáhne max. 11 %.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grafu je zahrnuto čerpání a splácení úvěrových rámců, v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 2026 začneme splácet jistinu úvěru ČS, a. s. ve výši 3 mld. Kč, a to v roční výši 300 mil. Kč. </a:t>
            </a:r>
          </a:p>
          <a:p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roku 2027 je v grafu namodelován nový úvěr (což je vyznačeno modře) </a:t>
            </a:r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výši 2 mld. Kč, který by se mohl splácen v letech 2031-2040, tedy opět 10 let, jak tomu bylo vždy u dříve čerpaných investičních úvěrů.</a:t>
            </a:r>
          </a:p>
          <a:p>
            <a:endParaRPr lang="cs-CZ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 zadluženosti kraje na základě uzavřených smluv je zobrazen zeleně. </a:t>
            </a:r>
          </a:p>
          <a:p>
            <a:endParaRPr lang="cs-CZ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0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917-E928-4021-A58D-523EC4FB3F6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04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CA439BE8-6FCE-4816-9AB2-B864CF7D5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FD45D2DC-DC41-497D-9184-4544CF8A4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Nemáme od občanů žádné připomínky k návrhům.</a:t>
            </a: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74FF3B69-933F-402D-ACB3-CF3421325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1C10823-E108-4184-885F-96CE34A79482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Návrh rozpočtu byl finančním výborem doporučen ke schválení a rovněž byl projednán v ostatních komisích a jednom výboru.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D18DE-2216-4D17-9487-BD4E75F0C5F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21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EEF08EF1-BC7E-4F80-930D-9D26E9D93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E1A37577-10EA-483A-BF66-66313342B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Předložený návrh rozpočtu kraje na rok 2026 je navržen ve výši 42,9 mld. Kč a </a:t>
            </a:r>
            <a:r>
              <a:rPr lang="cs-CZ" altLang="cs-CZ" sz="1000" b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meziročně objemově mírně roste o 1 %.   </a:t>
            </a:r>
          </a:p>
          <a:p>
            <a:endParaRPr lang="cs-CZ" sz="1000" i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Objem rozpočtu  kraje na rok 2026 </a:t>
            </a:r>
            <a:r>
              <a:rPr lang="cs-CZ" sz="1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ovlivnila změna školského zákona</a:t>
            </a:r>
            <a:r>
              <a:rPr lang="cs-CZ" sz="1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cs-CZ" sz="1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této novely přešlo financování nepedagogických pracovníků, například školníků, kuchařek či administrativy, z ministerstva na kraje a obce. To znamená, že kraj dostane od Ministerstva školství, mládeže a tělovýchovy méně peněz, a zároveň se zvýší příjmy z daní. Tyto příjmy však zcela nepokryjí výdaje potřebné ve školství. </a:t>
            </a:r>
          </a:p>
          <a:p>
            <a:endParaRPr lang="cs-CZ" sz="1000" i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 přes tuto změnu se podařilo </a:t>
            </a:r>
            <a:r>
              <a:rPr lang="cs-CZ" sz="10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zdroje a plánované výdaje v rozpočtu kraje na rok 2026 vyrovnat</a:t>
            </a:r>
            <a:r>
              <a:rPr lang="cs-CZ" sz="1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 to bez nutnosti brát si nové úvěry. Kraj tak může pokračovat ve financování velkých projektů, například stavby Černé kostky, a zároveň zahájit nové investice, jako je rekonstrukce dráhy na mošnovském letišti.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Předložený návrh rozpočtu 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zajistí fiskální stabilitu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Je předpoklad, že </a:t>
            </a:r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zadluženost podle ukazatele </a:t>
            </a:r>
            <a:r>
              <a:rPr lang="cs-CZ" sz="10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Moody´s</a:t>
            </a:r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bude max. 9 % a  i nadále  v roce 2026 bude udrženo 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ratingového hodnocení A1</a:t>
            </a:r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cs-CZ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Sestavování rozpočtu pozitivně ovlivnil  </a:t>
            </a:r>
            <a:r>
              <a:rPr lang="cs-CZ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očekávaný </a:t>
            </a:r>
            <a:r>
              <a:rPr lang="cs-CZ" sz="1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růst ekonomiky ČR ve výši 2,2–2,4 % </a:t>
            </a:r>
            <a:r>
              <a:rPr lang="cs-CZ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mírný pokles meziroční inflace na hodnotu 2,3 %. </a:t>
            </a:r>
          </a:p>
          <a:p>
            <a:endParaRPr lang="cs-CZ" sz="1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4E2BD363-EFBF-480A-9A7C-06C16204B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1D05A16-235A-428F-8A08-0950D678FA68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základní priority rozpočtu kraje na rok 2026 patří 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pokrytí  všech závazků 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kraje včetně provozu krajských příspěvkových organizací, kterým je pro rok 2026 navýšen příspěvek o 3 %.</a:t>
            </a:r>
          </a:p>
          <a:p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roce 2026 budeme pokračovat v 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obnově majetku kraje po povodních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do programu ŽIVEL 1 bylo předloženo 84 projektů za 2,2 mld. Kč.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Dopad novely školského zákona  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vyžádá využití  v roce 2026  117 mil. Kč na úkor jiných výdajů kraje, od roku 2027 se částka zvýší dokonce na  215  mil. Kč,  díky nutnosti pokrytí  již 12 platů nepedagogických pracovníků.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změna takto výrazně neovlivnila budoucí rozpočty, bude nutné se v průběhu příštího roku zabývat optimalizačními opatřeními.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Budeme pokračovat  v investování. </a:t>
            </a:r>
            <a:r>
              <a:rPr 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cs-CZ" alt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 plánovány </a:t>
            </a:r>
            <a:r>
              <a:rPr lang="cs-CZ" alt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vyšší výdaje na investice </a:t>
            </a:r>
            <a:r>
              <a:rPr lang="cs-CZ" alt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opravy  majetku kraje, a to v objemu 7,6 mld. Kč, což je oproti roku 2025 více o 1,2 mld. Kč.  Z této částky bude v 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 2026 vyčleněno 841 mil. Kč na realizaci nových významných investičních akcí, o nichž rozhodlo zastupitelstvo kraje  v letošním roce. Tyto akce si vyžádají v nejbližších letech celkové náklady až 6,3 mld. Kč.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Veškeré úspory  zejména  ze soutěží v rámci investičních akcí budeme přesouvat do Fondu pro financování strategických projektů.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917-E928-4021-A58D-523EC4FB3F6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91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Díky novele školského zákona se pro rok 2026 změní struktura příjmů a výdajů. </a:t>
            </a:r>
          </a:p>
          <a:p>
            <a:r>
              <a:rPr lang="cs-CZ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Oproti roku 2025 budou vyšší vlastní příjmy o 5 % a sníženy příjmy z dotací.</a:t>
            </a:r>
          </a:p>
          <a:p>
            <a:r>
              <a:rPr lang="cs-CZ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Obdobně pak tato změna ovlivní i výdaje kraje. </a:t>
            </a:r>
          </a:p>
          <a:p>
            <a:endParaRPr lang="cs-CZ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ED917-E928-4021-A58D-523EC4FB3F6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46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6132E731-3530-4187-866C-8FDCF6B40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5FB72A7B-3BCD-47F3-A1CC-D1E0EBC7B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Příjmy</a:t>
            </a: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jsou oproti roku 2025 zvýšeny  o 459 mil. Kč. </a:t>
            </a:r>
          </a:p>
          <a:p>
            <a:endParaRPr lang="cs-CZ" sz="1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Změnou financování platů nepedagogických pracovníků dochází k meziročnímu snížení dotace z MŠMT o 2,7 mld. Kč, kdy podstatná část směřovala do obecních škol.</a:t>
            </a:r>
          </a:p>
          <a:p>
            <a:endParaRPr lang="cs-CZ" sz="1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Příjmy ze sdílených daní kraje jsou pak na základě změny podílů krajů na celostátním inkasu sdílených daních z letošních 9,45 % na 10,23 % v roce 2026 dle predikce MF vyšší o 1,05 mld. Kč. Další zvýšení daňových příjmů je očekáváno i na základě příznivého plnění těchto příjmů v roce 2025 a predikovaného růstu ekonomiky v roce 2026. Celkově tedy očekáváme navýšení </a:t>
            </a:r>
            <a:r>
              <a:rPr lang="cs-CZ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příjmů ze sdílených daní</a:t>
            </a: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1,5 mld. Kč </a:t>
            </a: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oproti očekávané skutečnosti letošního roku. Výši příjmů v roce 2026 dále ovlivní i očekávaný vyšší příjem dotací z operačních programů financovaných z EU (o 1,1 mld. Kč). </a:t>
            </a: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000" b="1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A79BB7FA-A89E-40A2-B981-2DC98ADCB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DA713FF-70B5-4EFF-9FAF-562201764692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F2A1E742-D5AE-460B-8CC8-21911C909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70C2180A-E02D-4370-9197-6845DD216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</a:t>
            </a:r>
            <a:r>
              <a:rPr lang="cs-CZ" sz="1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Financování</a:t>
            </a:r>
            <a:r>
              <a:rPr lang="cs-CZ" sz="1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celkové výši 2,9 mld. Kč je v roce 2026 počítáno s využitím úspor a peněžních fondů kraje v celkové výši 2,83 mld. Kč. Dále s úhradou splátek jistin z úvěrů v objemu 2,25 mld. Kč a s čerpáním úvěru ve výši 2,3 mld. Kč.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915DBD2D-885B-4633-A76C-73F2D5FEC9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0B3FC7-5430-46D6-A6D9-EC50491B386C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7287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Dle druhového třídění rozpočtu jsou v rozpočtu objemově nejvýznamnější výdaje 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samosprávné činnosti  kraje.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Významnou  položku představují výdaje  na zajištění dopravní obslužnost v kraji  v celkovém objemu 2,95 mld. Kč.</a:t>
            </a:r>
            <a:endParaRPr lang="cs-CZ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Počítá se s vyhlášením</a:t>
            </a:r>
            <a:r>
              <a:rPr lang="cs-CZ" altLang="cs-CZ" sz="10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43 dotačních programů, což je o 4 více než v roce 2025. Podařilo se přesunout část individuálních dotací do programů.</a:t>
            </a:r>
            <a:endParaRPr lang="cs-CZ" sz="1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Příspěvkovým organizacím kraje </a:t>
            </a:r>
            <a:r>
              <a:rPr lang="cs-CZ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pro rok 2026 navýšen běžný příspěvek na provoz o 3 %. V případě navýšení platů ve veřejné správě v roce 2026 bude upraven příspěvek na provoz. </a:t>
            </a:r>
            <a:r>
              <a:rPr lang="cs-CZ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rezervě kraje je na tuto možnou úpravu vyčleněno 150 mil. Kč. </a:t>
            </a:r>
          </a:p>
          <a:p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Výdaje na akce </a:t>
            </a:r>
            <a:r>
              <a:rPr lang="cs-CZ" sz="10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spolufin</a:t>
            </a:r>
            <a:r>
              <a:rPr lang="cs-CZ" sz="1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z EU a Reprodukce majetku kraje  </a:t>
            </a:r>
            <a:r>
              <a:rPr lang="cs-CZ" sz="10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podrobněji na </a:t>
            </a:r>
            <a:r>
              <a:rPr lang="cs-CZ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následujících snímcích. </a:t>
            </a:r>
          </a:p>
          <a:p>
            <a:endParaRPr lang="cs-CZ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989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i="0">
                <a:latin typeface="Tahoma"/>
                <a:ea typeface="Tahoma"/>
                <a:cs typeface="Tahoma"/>
              </a:rPr>
              <a:t>Celkem bude v roce 2026 realizováno 209 akcí reprodukce majetku kraje ve výši 3,8 mld. Kč a k tomu je nutné ještě připočíst 77 investičních projektů ve výši 3,9 mld. Kč, které jsou spolufinancovány z operačních programů. </a:t>
            </a:r>
          </a:p>
          <a:p>
            <a:endParaRPr lang="cs-CZ" sz="1000" i="0">
              <a:latin typeface="Tahoma"/>
              <a:ea typeface="Tahoma"/>
              <a:cs typeface="Tahoma"/>
            </a:endParaRPr>
          </a:p>
          <a:p>
            <a:r>
              <a:rPr lang="cs-CZ" sz="1000" i="0">
                <a:latin typeface="Tahoma"/>
                <a:ea typeface="Tahoma"/>
                <a:cs typeface="Tahoma"/>
              </a:rPr>
              <a:t>Rozpočet kraje na rok 2026 je proinvestiční, celkově  bude do investic a oprav do majetku kraje směřovat  7,6 mld. Kč. </a:t>
            </a:r>
          </a:p>
          <a:p>
            <a:endParaRPr lang="cs-CZ" sz="1000" i="0">
              <a:latin typeface="Tahoma"/>
              <a:ea typeface="Tahoma"/>
              <a:cs typeface="Tahoma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D18DE-2216-4D17-9487-BD4E75F0C5F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65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Celkem bude realizováno v roce 2026 103 projektů v objemu 3,99 mld. Kč. Je předpoklad, že za celé programové období se podaří zrealizovat projekty v objemu 15 mld. Kč.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D18DE-2216-4D17-9487-BD4E75F0C5F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68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40464B30-DE83-4A87-8DD4-D50F2AF3CA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3BB211F9-B431-4630-B68D-5A9C53DB7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19113"/>
            <a:ext cx="2465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24000" y="2943227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9662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6">
            <a:extLst>
              <a:ext uri="{FF2B5EF4-FFF2-40B4-BE49-F238E27FC236}">
                <a16:creationId xmlns:a16="http://schemas.microsoft.com/office/drawing/2014/main" id="{8DF47A8F-8E64-4E95-BC65-0DA0C86588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7">
            <a:extLst>
              <a:ext uri="{FF2B5EF4-FFF2-40B4-BE49-F238E27FC236}">
                <a16:creationId xmlns:a16="http://schemas.microsoft.com/office/drawing/2014/main" id="{52000443-864E-4E83-B886-B56A72DC6E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8">
            <a:extLst>
              <a:ext uri="{FF2B5EF4-FFF2-40B4-BE49-F238E27FC236}">
                <a16:creationId xmlns:a16="http://schemas.microsoft.com/office/drawing/2014/main" id="{0A370D97-C86E-42EE-B91B-D3368788A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128713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9">
            <a:extLst>
              <a:ext uri="{FF2B5EF4-FFF2-40B4-BE49-F238E27FC236}">
                <a16:creationId xmlns:a16="http://schemas.microsoft.com/office/drawing/2014/main" id="{05E6F232-69A5-4EF4-9590-E794103FC9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128713"/>
            <a:ext cx="30400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0">
            <a:extLst>
              <a:ext uri="{FF2B5EF4-FFF2-40B4-BE49-F238E27FC236}">
                <a16:creationId xmlns:a16="http://schemas.microsoft.com/office/drawing/2014/main" id="{EA576F92-97E6-4EC5-9C36-88942A6634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128713"/>
            <a:ext cx="304165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9501" y="4267238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0"/>
          </p:nvPr>
        </p:nvSpPr>
        <p:spPr>
          <a:xfrm>
            <a:off x="4564037" y="4294126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1"/>
          </p:nvPr>
        </p:nvSpPr>
        <p:spPr>
          <a:xfrm>
            <a:off x="8277223" y="4267237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sz="half" idx="12"/>
          </p:nvPr>
        </p:nvSpPr>
        <p:spPr>
          <a:xfrm>
            <a:off x="1379007" y="2131332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2"/>
          <p:cNvSpPr>
            <a:spLocks noGrp="1"/>
          </p:cNvSpPr>
          <p:nvPr>
            <p:ph sz="half" idx="13"/>
          </p:nvPr>
        </p:nvSpPr>
        <p:spPr>
          <a:xfrm>
            <a:off x="5237013" y="2126931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2"/>
          <p:cNvSpPr>
            <a:spLocks noGrp="1"/>
          </p:cNvSpPr>
          <p:nvPr>
            <p:ph sz="half" idx="14"/>
          </p:nvPr>
        </p:nvSpPr>
        <p:spPr>
          <a:xfrm>
            <a:off x="9057971" y="2126931"/>
            <a:ext cx="1717972" cy="143583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5742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035843CC-31A7-4070-B5C3-258002372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2757488"/>
            <a:ext cx="1327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7">
            <a:extLst>
              <a:ext uri="{FF2B5EF4-FFF2-40B4-BE49-F238E27FC236}">
                <a16:creationId xmlns:a16="http://schemas.microsoft.com/office/drawing/2014/main" id="{85F3FAB0-778F-422B-999C-0356DB43B6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720975"/>
            <a:ext cx="13271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8">
            <a:extLst>
              <a:ext uri="{FF2B5EF4-FFF2-40B4-BE49-F238E27FC236}">
                <a16:creationId xmlns:a16="http://schemas.microsoft.com/office/drawing/2014/main" id="{F59C655A-99F5-42B1-81AB-0A3838D2FD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2757488"/>
            <a:ext cx="13271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4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E037AEDE-65B9-45A9-A80C-1D7C0AC578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C88E376-5BCF-4203-8C4E-2BD0B5A24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51864" y="1350498"/>
            <a:ext cx="6464862" cy="456682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7695028" y="1350498"/>
            <a:ext cx="3658771" cy="455918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5203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1D160C0E-DCCA-48DC-A112-5747B2329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530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F3F6967A-6438-45F7-BAC9-5CF2397A1D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7126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F98EA8E9-2A50-4E69-8C0D-6B85AF129D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2183572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8725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E0BF3AB5-0F49-40D0-B095-3824411C92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6311900"/>
            <a:ext cx="11677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1978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59516-AFB1-4D52-9776-BD84B7B9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ED5186-1200-49E2-AED5-74CFCD9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599DDD-1077-4F55-A375-85FCEE50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12A762-4B21-4F29-84FD-96633A7A47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1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3B59376D-68DE-42B3-A571-1D67DD52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6B83ED3D-3C51-48CD-87C8-066C6843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83940B7-D602-42E4-ACD2-FF0C92D5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1CE0-2B87-457E-9F96-28F71A0688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62879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20B1718-A5E1-4F88-AA14-0FE621EC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4AEFC2F-9DE2-4EFC-BC55-55455CBA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0B87A26-379B-4748-8627-30677382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B3934-91B3-4585-83B9-C2A98539E37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829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6AF68B7A-E992-4E0E-B0DD-C6E18F920A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24000" y="2943227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997132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A25DF-6BD2-4DC1-B9AB-6C70266E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35A473-B138-48A4-8C14-3DE874A2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CCC8A-7907-47E4-BFFB-37FEB917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C4D71-9737-487D-943A-9FDB414535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3178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B03655-5AEF-459B-B92F-0F8827CE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DD7EBA-9C3F-429E-95CD-F4BF01DC6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6DCD2E-5654-4B10-82AE-77FE84D5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CFA5-21EB-432C-9C33-158E8AA00D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82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F8201BBE-462B-4C26-B1D1-F9DAF3580F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912813"/>
            <a:ext cx="160337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50212137-BFA4-46B4-8CC9-F0F5212925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3E1D5469-3616-40C7-B064-B4B18E8590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>
            <a:extLst>
              <a:ext uri="{FF2B5EF4-FFF2-40B4-BE49-F238E27FC236}">
                <a16:creationId xmlns:a16="http://schemas.microsoft.com/office/drawing/2014/main" id="{49A261FF-6F93-416A-8F37-7952D718FF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3328988"/>
            <a:ext cx="1108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1538492" y="1647829"/>
            <a:ext cx="9144000" cy="1681160"/>
          </a:xfrm>
        </p:spPr>
        <p:txBody>
          <a:bodyPr>
            <a:noAutofit/>
          </a:bodyPr>
          <a:lstStyle>
            <a:lvl1pPr algn="ctr">
              <a:defRPr b="1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5014918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0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36025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6">
            <a:extLst>
              <a:ext uri="{FF2B5EF4-FFF2-40B4-BE49-F238E27FC236}">
                <a16:creationId xmlns:a16="http://schemas.microsoft.com/office/drawing/2014/main" id="{0B9A114D-148D-41BE-AD23-439A7C4C28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557213"/>
            <a:ext cx="3495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7">
            <a:extLst>
              <a:ext uri="{FF2B5EF4-FFF2-40B4-BE49-F238E27FC236}">
                <a16:creationId xmlns:a16="http://schemas.microsoft.com/office/drawing/2014/main" id="{61D85971-4BBF-45B7-8512-D940568816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762625"/>
            <a:ext cx="16795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dnadpis 2"/>
          <p:cNvSpPr>
            <a:spLocks noGrp="1"/>
          </p:cNvSpPr>
          <p:nvPr>
            <p:ph type="subTitle" idx="1"/>
          </p:nvPr>
        </p:nvSpPr>
        <p:spPr>
          <a:xfrm>
            <a:off x="1524000" y="4438142"/>
            <a:ext cx="9144000" cy="968641"/>
          </a:xfrm>
        </p:spPr>
        <p:txBody>
          <a:bodyPr>
            <a:noAutofit/>
          </a:bodyPr>
          <a:lstStyle>
            <a:lvl1pPr marL="0" indent="0" algn="ctr">
              <a:buNone/>
              <a:defRPr sz="3200" b="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93557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3426CC74-A880-4538-B518-4F34416AB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94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D70750D4-5BF6-4637-936C-0F4C9FB6C0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214313"/>
            <a:ext cx="34972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7077474F-3283-4D23-A726-88BE2BC79A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3372"/>
            <a:ext cx="5181600" cy="3813591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4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3601329"/>
            <a:ext cx="5181600" cy="2575634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274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75DFDDA8-A8D2-47D3-818B-E1742235E3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941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>
            <a:extLst>
              <a:ext uri="{FF2B5EF4-FFF2-40B4-BE49-F238E27FC236}">
                <a16:creationId xmlns:a16="http://schemas.microsoft.com/office/drawing/2014/main" id="{762FF160-0C2C-448E-B7B2-D329D6EF3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140012CA-2023-46BB-9450-26E6BDDD5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15900"/>
            <a:ext cx="34956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>
            <a:extLst>
              <a:ext uri="{FF2B5EF4-FFF2-40B4-BE49-F238E27FC236}">
                <a16:creationId xmlns:a16="http://schemas.microsoft.com/office/drawing/2014/main" id="{A393A519-F8C7-4CDA-8BE4-1FA871C05A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18782" y="1518673"/>
            <a:ext cx="7035018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sz="half" idx="1"/>
          </p:nvPr>
        </p:nvSpPr>
        <p:spPr>
          <a:xfrm>
            <a:off x="4318782" y="3376246"/>
            <a:ext cx="7035017" cy="2800718"/>
          </a:xfrm>
        </p:spPr>
        <p:txBody>
          <a:bodyPr>
            <a:noAutofit/>
          </a:bodyPr>
          <a:lstStyle>
            <a:lvl1pPr marL="450850" indent="-450850">
              <a:buFontTx/>
              <a:buBlip>
                <a:blip r:embed="rId5"/>
              </a:buBlip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1652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>
            <a:extLst>
              <a:ext uri="{FF2B5EF4-FFF2-40B4-BE49-F238E27FC236}">
                <a16:creationId xmlns:a16="http://schemas.microsoft.com/office/drawing/2014/main" id="{457DCD57-87C5-4430-9C7F-D9445EFAE5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97613"/>
            <a:ext cx="117109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7">
            <a:extLst>
              <a:ext uri="{FF2B5EF4-FFF2-40B4-BE49-F238E27FC236}">
                <a16:creationId xmlns:a16="http://schemas.microsoft.com/office/drawing/2014/main" id="{9AAB7FB5-13BB-4E82-B136-30DFA5FA5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396875"/>
            <a:ext cx="19510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8">
            <a:extLst>
              <a:ext uri="{FF2B5EF4-FFF2-40B4-BE49-F238E27FC236}">
                <a16:creationId xmlns:a16="http://schemas.microsoft.com/office/drawing/2014/main" id="{19DEE311-C240-4E51-972D-1670C01C2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138238"/>
            <a:ext cx="30321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9">
            <a:extLst>
              <a:ext uri="{FF2B5EF4-FFF2-40B4-BE49-F238E27FC236}">
                <a16:creationId xmlns:a16="http://schemas.microsoft.com/office/drawing/2014/main" id="{3905EFD5-160E-40C9-A674-9731283B5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143000"/>
            <a:ext cx="30289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0">
            <a:extLst>
              <a:ext uri="{FF2B5EF4-FFF2-40B4-BE49-F238E27FC236}">
                <a16:creationId xmlns:a16="http://schemas.microsoft.com/office/drawing/2014/main" id="{4B641773-8179-4E40-B8AB-7D0B61963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143000"/>
            <a:ext cx="302895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9501" y="4267238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0"/>
          </p:nvPr>
        </p:nvSpPr>
        <p:spPr>
          <a:xfrm>
            <a:off x="4564037" y="4294126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1"/>
          </p:nvPr>
        </p:nvSpPr>
        <p:spPr>
          <a:xfrm>
            <a:off x="8277223" y="4267237"/>
            <a:ext cx="3358265" cy="2003705"/>
          </a:xfrm>
        </p:spPr>
        <p:txBody>
          <a:bodyPr>
            <a:noAutofit/>
          </a:bodyPr>
          <a:lstStyle>
            <a:lvl1pPr marL="182563" indent="-182563">
              <a:buFontTx/>
              <a:buBlip>
                <a:blip r:embed="rId7"/>
              </a:buBlip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780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C43D0DA1-456E-4565-83DB-337DCACA1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AA31D914-026B-430E-9145-93728E024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73BC9D-A501-4679-B3DF-1768A5902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5487A-01E5-43F5-995C-CD577C273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6B2B34-E827-4ACD-A33C-F9CA2540E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81CC5EF-2996-4751-BEB2-EFF84D29A43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" name="MSIPCMContentMarking" descr="{&quot;HashCode&quot;:404668015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28BC87FF-6CFE-40A1-8A8E-326CF2E47A31}"/>
              </a:ext>
            </a:extLst>
          </p:cNvPr>
          <p:cNvSpPr txBox="1"/>
          <p:nvPr userDrawn="1"/>
        </p:nvSpPr>
        <p:spPr>
          <a:xfrm>
            <a:off x="0" y="6612746"/>
            <a:ext cx="1777123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cs-CZ" sz="900">
                <a:solidFill>
                  <a:srgbClr val="000000"/>
                </a:solidFill>
                <a:latin typeface="Calibri" panose="020F0502020204030204" pitchFamily="34" charset="0"/>
              </a:rPr>
              <a:t>Klasifikace informací: Neveřejné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692" r:id="rId18"/>
    <p:sldLayoutId id="2147483693" r:id="rId19"/>
    <p:sldLayoutId id="2147483694" r:id="rId20"/>
    <p:sldLayoutId id="2147483695" r:id="rId2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808F8-EAB1-0C3F-E969-A5F02F9A1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solidFill>
                  <a:schemeClr val="accent1">
                    <a:lumMod val="50000"/>
                  </a:schemeClr>
                </a:solidFill>
                <a:ea typeface="+mn-ea"/>
              </a:rPr>
              <a:t>Návrh rozpočtu kraje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7E8D4C-4533-6F10-F9E7-F62346179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9621"/>
            <a:ext cx="9144000" cy="968641"/>
          </a:xfrm>
        </p:spPr>
        <p:txBody>
          <a:bodyPr/>
          <a:lstStyle/>
          <a:p>
            <a:r>
              <a:rPr lang="cs-CZ" sz="4400" b="1">
                <a:solidFill>
                  <a:schemeClr val="accent1">
                    <a:lumMod val="50000"/>
                  </a:schemeClr>
                </a:solidFill>
              </a:rPr>
              <a:t>na rok 2026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44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01799A38-61B8-4A8F-B6DC-52DB7354F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277" y="178216"/>
            <a:ext cx="10515600" cy="656911"/>
          </a:xfrm>
        </p:spPr>
        <p:txBody>
          <a:bodyPr>
            <a:normAutofit/>
          </a:bodyPr>
          <a:lstStyle/>
          <a:p>
            <a:r>
              <a:rPr lang="cs-CZ" altLang="cs-CZ" sz="24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Střednědobý výhled rozpočtu kraje na léta 2027</a:t>
            </a:r>
            <a:r>
              <a:rPr lang="cs-CZ" sz="24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altLang="cs-CZ" sz="24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2029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D444A875-3FD3-4BF5-A57F-52DE05809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4986338"/>
            <a:ext cx="108092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buFontTx/>
              <a:buBlip>
                <a:blip r:embed="rId3"/>
              </a:buBlip>
            </a:pPr>
            <a:endParaRPr lang="cs-CZ" altLang="cs-CZ" sz="200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20" name="Zástupný obsah 1">
            <a:extLst>
              <a:ext uri="{FF2B5EF4-FFF2-40B4-BE49-F238E27FC236}">
                <a16:creationId xmlns:a16="http://schemas.microsoft.com/office/drawing/2014/main" id="{568DE4F5-98EF-49F7-9E33-9F4EE34129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04671" y="1740292"/>
            <a:ext cx="4753942" cy="4365868"/>
          </a:xfrm>
        </p:spPr>
        <p:txBody>
          <a:bodyPr/>
          <a:lstStyle/>
          <a:p>
            <a:pPr algn="just"/>
            <a:r>
              <a:rPr lang="pl-PL" altLang="cs-CZ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navazuje na předložený návrh rozpočtu kraje na rok 2026</a:t>
            </a:r>
            <a:r>
              <a:rPr lang="cs-CZ" altLang="cs-CZ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algn="just"/>
            <a:r>
              <a:rPr lang="cs-CZ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zde zahrnuty všechny závazky kraje,</a:t>
            </a:r>
          </a:p>
          <a:p>
            <a:pPr algn="just"/>
            <a:r>
              <a:rPr lang="cs-CZ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klesající objemy v jednotlivých letech jsou ovlivněny koncem programového období a nezařazením státních dotací na obnovu majetku po povodních.</a:t>
            </a:r>
          </a:p>
          <a:p>
            <a:pPr lvl="1"/>
            <a:endParaRPr lang="cs-CZ" sz="1600" dirty="0"/>
          </a:p>
          <a:p>
            <a:endParaRPr lang="cs-CZ" sz="1600" dirty="0">
              <a:solidFill>
                <a:srgbClr val="2F5597"/>
              </a:solidFill>
            </a:endParaRPr>
          </a:p>
          <a:p>
            <a:pPr marL="0" indent="0">
              <a:buNone/>
            </a:pPr>
            <a:endParaRPr lang="cs-CZ" altLang="cs-CZ" sz="1600" dirty="0">
              <a:solidFill>
                <a:srgbClr val="2F5597"/>
              </a:solidFill>
            </a:endParaRPr>
          </a:p>
        </p:txBody>
      </p:sp>
      <p:sp>
        <p:nvSpPr>
          <p:cNvPr id="13321" name="Zástupný obsah 1">
            <a:extLst>
              <a:ext uri="{FF2B5EF4-FFF2-40B4-BE49-F238E27FC236}">
                <a16:creationId xmlns:a16="http://schemas.microsoft.com/office/drawing/2014/main" id="{4782A4DA-68C6-4B8F-93F9-59EF531DDCC9}"/>
              </a:ext>
            </a:extLst>
          </p:cNvPr>
          <p:cNvSpPr txBox="1">
            <a:spLocks/>
          </p:cNvSpPr>
          <p:nvPr/>
        </p:nvSpPr>
        <p:spPr bwMode="auto">
          <a:xfrm>
            <a:off x="650311" y="930907"/>
            <a:ext cx="60561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1400" b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Graf: Vývoj objemu rozpočtu  v </a:t>
            </a:r>
            <a:r>
              <a:rPr lang="cs-CZ" altLang="cs-CZ" sz="1400" b="1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jednotl</a:t>
            </a:r>
            <a:r>
              <a:rPr lang="cs-CZ" altLang="cs-CZ" sz="1400" b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letech výhledu (v mil. Kč) a  </a:t>
            </a:r>
            <a:r>
              <a:rPr lang="cs-CZ" altLang="cs-CZ" sz="1400" b="1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pův</a:t>
            </a:r>
            <a:r>
              <a:rPr lang="cs-CZ" altLang="cs-CZ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saldo </a:t>
            </a:r>
            <a:r>
              <a:rPr lang="cs-CZ" altLang="cs-CZ" sz="1400" b="1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jednotl</a:t>
            </a:r>
            <a:r>
              <a:rPr lang="cs-CZ" altLang="cs-CZ" sz="1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let po sběru požadavků (v mld. Kč)</a:t>
            </a:r>
          </a:p>
          <a:p>
            <a:pPr>
              <a:buFontTx/>
              <a:buNone/>
            </a:pPr>
            <a:endParaRPr lang="cs-CZ" altLang="cs-CZ" sz="1400" b="1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cs-CZ" altLang="cs-CZ" sz="140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cs-CZ" altLang="cs-CZ" sz="160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None/>
            </a:pPr>
            <a:endParaRPr lang="cs-CZ" altLang="cs-CZ" sz="1600" b="1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0E044DE2-1A61-EE6E-FDDB-D72436CBC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C4F3C6-F0DF-9919-CB12-2D0E066E5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72" y="1740292"/>
            <a:ext cx="6056137" cy="36350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0E6AD9F6-3E37-9273-01A4-A2C5EEC3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04" y="617689"/>
            <a:ext cx="10515600" cy="6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Vývoj zadluženosti MSK v letech 2025-2040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E0DAF28-1C03-A5C5-21A3-268CE49FE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10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E5AF81-DB7C-E199-B335-2074A16A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3" y="1240536"/>
            <a:ext cx="11180851" cy="487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6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76116FB2-84B8-4BB0-998A-396B7BC22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Zveřejnění návrhu </a:t>
            </a:r>
            <a:b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 připomínky občanů</a:t>
            </a:r>
          </a:p>
        </p:txBody>
      </p:sp>
      <p:sp>
        <p:nvSpPr>
          <p:cNvPr id="44035" name="Zástupný obsah 2">
            <a:extLst>
              <a:ext uri="{FF2B5EF4-FFF2-40B4-BE49-F238E27FC236}">
                <a16:creationId xmlns:a16="http://schemas.microsoft.com/office/drawing/2014/main" id="{BBC73DD9-5A67-4BA9-A20E-CC5869A19D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1882775"/>
            <a:ext cx="7062788" cy="3813175"/>
          </a:xfrm>
        </p:spPr>
        <p:txBody>
          <a:bodyPr/>
          <a:lstStyle/>
          <a:p>
            <a:pPr lvl="1" algn="just" eaLnBrk="1" hangingPunct="1">
              <a:buFont typeface="Arial" panose="020B0604020202020204" pitchFamily="34" charset="0"/>
              <a:buNone/>
            </a:pPr>
            <a:endParaRPr lang="cs-CZ" altLang="cs-CZ" sz="20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 eaLnBrk="1" hangingPunct="1">
              <a:buNone/>
            </a:pPr>
            <a:r>
              <a:rPr lang="cs-CZ" altLang="cs-CZ" sz="2000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NÁVRHY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cs-CZ" altLang="cs-CZ" sz="20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rozpočtu kraje na rok 2026 a střednědobého výhledu rozpočtu kraje na léta 2027</a:t>
            </a:r>
            <a:r>
              <a:rPr lang="pl-PL" sz="20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altLang="cs-CZ" sz="20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2029 byly zveřejněny  v souladu se zákonem od 28. 11. 2025 na úřední desce a webových stránkách kraje. 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cs-CZ" altLang="cs-CZ" sz="2000" b="1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6" name="Zástupný obsah 3">
            <a:extLst>
              <a:ext uri="{FF2B5EF4-FFF2-40B4-BE49-F238E27FC236}">
                <a16:creationId xmlns:a16="http://schemas.microsoft.com/office/drawing/2014/main" id="{0DC45602-6BD2-46F1-A695-1D9C9426A14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706938" y="4159250"/>
            <a:ext cx="6388100" cy="711200"/>
          </a:xfrm>
        </p:spPr>
        <p:txBody>
          <a:bodyPr/>
          <a:lstStyle/>
          <a:p>
            <a:pPr lvl="1" indent="-503238" algn="just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20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Občané kraje se mohli, příp. mohou vyjádřit.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25CE756A-5D56-9FDC-04AB-333BD589D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024A557-A06A-41E7-AE79-723B727A4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957" y="502572"/>
            <a:ext cx="11531601" cy="179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cs-CZ" altLang="cs-CZ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ZÁVĚREM:</a:t>
            </a:r>
          </a:p>
          <a:p>
            <a:pPr lvl="1" algn="just" eaLnBrk="1" hangingPunct="1">
              <a:buFont typeface="Arial" panose="020B0604020202020204" pitchFamily="34" charset="0"/>
              <a:buNone/>
            </a:pPr>
            <a: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Návrh rozpočtu kraje na rok 2026 a </a:t>
            </a:r>
            <a:r>
              <a:rPr lang="cs-CZ" altLang="cs-CZ" sz="24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střednědobého výhledu rozpočtu kraje na léta 2027</a:t>
            </a:r>
            <a:r>
              <a:rPr lang="pl-PL" sz="24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cs-CZ" altLang="cs-CZ" sz="24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2029 </a:t>
            </a:r>
            <a: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byl projednán </a:t>
            </a:r>
            <a:r>
              <a:rPr lang="cs-CZ" altLang="cs-CZ" b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výborem FINANČNÍM, </a:t>
            </a:r>
            <a: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přijal usnesení č. 5/27, kterým doporučuje zastupitelstvu kraje schválit návrh usnesení dle předloženého materiálu č. 4/1.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52632FC-EC8F-4C72-B31A-39E3FFF0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957" y="4559968"/>
            <a:ext cx="11531601" cy="22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eaLnBrk="1" hangingPunct="1">
              <a:buNone/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DALŠÍ VÝBOR A KOMISE, které projednaly rozpočet:</a:t>
            </a:r>
          </a:p>
          <a:p>
            <a:pPr lvl="2" eaLnBrk="1" hangingPunct="1"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Výbor pro výchovu, vzdělávání a zaměstnanost </a:t>
            </a: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 pro dopravu</a:t>
            </a: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</a:t>
            </a:r>
            <a:r>
              <a:rPr lang="it-IT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pro sport</a:t>
            </a: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914400" lvl="2" indent="0" eaLnBrk="1" hangingPunct="1">
              <a:buNone/>
            </a:pPr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 sociální  </a:t>
            </a: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 zdravotní </a:t>
            </a: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 pro životní prostředí</a:t>
            </a: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 pro územní plánování</a:t>
            </a:r>
          </a:p>
          <a:p>
            <a:pPr lvl="2" eaLnBrk="1" hangingPunct="1">
              <a:buFont typeface="Arial" panose="020B0604020202020204" pitchFamily="34" charset="0"/>
              <a:buBlip>
                <a:blip r:embed="rId3"/>
              </a:buBlip>
            </a:pPr>
            <a:r>
              <a:rPr lang="cs-CZ" altLang="cs-CZ" sz="18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Komise pro kulturu a památky</a:t>
            </a:r>
          </a:p>
          <a:p>
            <a:pPr eaLnBrk="1" hangingPunct="1"/>
            <a:endParaRPr lang="cs-CZ" altLang="cs-CZ" sz="18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cs-CZ" altLang="cs-CZ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algn="just" eaLnBrk="1" hangingPunct="1">
              <a:buFont typeface="Arial" panose="020B0604020202020204" pitchFamily="34" charset="0"/>
              <a:buNone/>
            </a:pPr>
            <a:endParaRPr lang="cs-CZ" altLang="cs-CZ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B9E00B66-AC09-BB4D-58FF-76066A9B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3780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E400CD4C-3E9E-45C8-AF0C-DD818FB20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120" y="641943"/>
            <a:ext cx="9279194" cy="1325563"/>
          </a:xfrm>
        </p:spPr>
        <p:txBody>
          <a:bodyPr>
            <a:normAutofit/>
          </a:bodyPr>
          <a:lstStyle/>
          <a:p>
            <a:r>
              <a:rPr lang="cs-CZ" altLang="cs-CZ" sz="4400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ROZPOČET kraje</a:t>
            </a:r>
            <a:br>
              <a:rPr lang="cs-CZ" altLang="cs-CZ" sz="4400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lang="cs-CZ" altLang="cs-CZ" sz="4400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                na rok 2026</a:t>
            </a:r>
          </a:p>
        </p:txBody>
      </p:sp>
      <p:sp>
        <p:nvSpPr>
          <p:cNvPr id="30723" name="Zástupný obsah 2">
            <a:extLst>
              <a:ext uri="{FF2B5EF4-FFF2-40B4-BE49-F238E27FC236}">
                <a16:creationId xmlns:a16="http://schemas.microsoft.com/office/drawing/2014/main" id="{9A3CDE88-C402-442D-9E95-DCF59E80250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60539" y="2714480"/>
            <a:ext cx="10841038" cy="1882976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  <a:defRPr/>
            </a:pPr>
            <a:r>
              <a:rPr lang="cs-CZ" altLang="cs-CZ" sz="3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je navržen ve výši  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cs-CZ" altLang="cs-CZ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3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cs-CZ" altLang="cs-CZ" sz="3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		</a:t>
            </a:r>
            <a:r>
              <a:rPr lang="cs-CZ" altLang="cs-CZ" sz="54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42,9 mld. Kč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32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32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32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>
              <a:buFont typeface="Arial" panose="020B0604020202020204" pitchFamily="34" charset="0"/>
              <a:buNone/>
              <a:defRPr/>
            </a:pPr>
            <a:endParaRPr lang="cs-CZ" altLang="cs-CZ" sz="2000" b="1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D173638C-A5D5-1674-5B97-1C4DF0A72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07E803F4-CF66-CEAE-2731-8485EDF92A69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cs-CZ" sz="3200" b="1">
                <a:solidFill>
                  <a:srgbClr val="2F5597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Priority rozpočtu 2026</a:t>
            </a:r>
          </a:p>
        </p:txBody>
      </p:sp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9B283E39-A58B-5D5E-7E76-897906BA8D6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89994" y="1295400"/>
          <a:ext cx="11255692" cy="445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65AD726-13E9-5AC3-F315-22C534A77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212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A067141B-5148-0138-40DC-3630A8BBE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48" y="815217"/>
            <a:ext cx="4856137" cy="3161181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7114B6B-0C8B-71A5-DA14-39CE81FEB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548" y="1116739"/>
            <a:ext cx="4017453" cy="241047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0AAA9A0-B8AD-5E7E-4C40-31757FDE6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558" y="3674825"/>
            <a:ext cx="5788869" cy="299080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0E6AD9F6-3E37-9273-01A4-A2C5EEC33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90" y="192370"/>
            <a:ext cx="10515600" cy="6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 příjmů a výdajů rozpočtu 2026</a:t>
            </a:r>
          </a:p>
        </p:txBody>
      </p: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74288459-D59D-5FAE-2DF0-9BC3F4131C16}"/>
              </a:ext>
            </a:extLst>
          </p:cNvPr>
          <p:cNvSpPr txBox="1">
            <a:spLocks/>
          </p:cNvSpPr>
          <p:nvPr/>
        </p:nvSpPr>
        <p:spPr bwMode="auto">
          <a:xfrm>
            <a:off x="347488" y="843433"/>
            <a:ext cx="2954390" cy="6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PŘÍJMY 2026</a:t>
            </a:r>
            <a:endParaRPr lang="cs-CZ"/>
          </a:p>
        </p:txBody>
      </p:sp>
      <p:sp>
        <p:nvSpPr>
          <p:cNvPr id="20" name="Zástupný obsah 1">
            <a:extLst>
              <a:ext uri="{FF2B5EF4-FFF2-40B4-BE49-F238E27FC236}">
                <a16:creationId xmlns:a16="http://schemas.microsoft.com/office/drawing/2014/main" id="{F1D4F362-97E2-520F-BD2A-47822F4F0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97" y="3586478"/>
            <a:ext cx="1946993" cy="44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7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 altLang="cs-CZ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VÝDAJE 2026</a:t>
            </a:r>
            <a:r>
              <a:rPr lang="cs-CZ" altLang="cs-CZ" sz="14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cs-CZ" altLang="cs-CZ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</a:t>
            </a:r>
            <a:endParaRPr lang="cs-CZ" altLang="cs-CZ" sz="1600">
              <a:solidFill>
                <a:srgbClr val="2F5597"/>
              </a:solidFill>
            </a:endParaRP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B3243CB8-B944-9A0D-6722-1352EBDF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3</a:t>
            </a:r>
          </a:p>
        </p:txBody>
      </p:sp>
      <p:sp>
        <p:nvSpPr>
          <p:cNvPr id="13" name="Zástupný obsah 5">
            <a:extLst>
              <a:ext uri="{FF2B5EF4-FFF2-40B4-BE49-F238E27FC236}">
                <a16:creationId xmlns:a16="http://schemas.microsoft.com/office/drawing/2014/main" id="{98EE4F64-26C1-92CE-EAF4-CF29A3B954A8}"/>
              </a:ext>
            </a:extLst>
          </p:cNvPr>
          <p:cNvSpPr txBox="1">
            <a:spLocks/>
          </p:cNvSpPr>
          <p:nvPr/>
        </p:nvSpPr>
        <p:spPr bwMode="auto">
          <a:xfrm>
            <a:off x="7431538" y="922691"/>
            <a:ext cx="2954390" cy="6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6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PŘÍJMY 2025</a:t>
            </a:r>
            <a:endParaRPr lang="cs-CZ" sz="1800"/>
          </a:p>
        </p:txBody>
      </p:sp>
      <p:sp>
        <p:nvSpPr>
          <p:cNvPr id="15" name="Zástupný obsah 1">
            <a:extLst>
              <a:ext uri="{FF2B5EF4-FFF2-40B4-BE49-F238E27FC236}">
                <a16:creationId xmlns:a16="http://schemas.microsoft.com/office/drawing/2014/main" id="{F5D6D862-DC2F-5DD7-F33F-4DA311CED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719" y="3777734"/>
            <a:ext cx="1946993" cy="44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50850" indent="-45085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Blip>
                <a:blip r:embed="rId7"/>
              </a:buBlip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cs-CZ" alt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VÝDAJE 2025 </a:t>
            </a:r>
          </a:p>
          <a:p>
            <a:pPr marL="0" indent="0" eaLnBrk="1" hangingPunct="1">
              <a:buNone/>
            </a:pPr>
            <a:r>
              <a:rPr lang="cs-CZ" altLang="cs-CZ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</a:t>
            </a:r>
            <a:endParaRPr lang="cs-CZ" altLang="cs-CZ" sz="1600">
              <a:solidFill>
                <a:srgbClr val="2F5597"/>
              </a:solidFill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511AA514-3EE5-13ED-5827-0066AF2F57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377" y="4079256"/>
            <a:ext cx="3548476" cy="24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obsah 2">
            <a:extLst>
              <a:ext uri="{FF2B5EF4-FFF2-40B4-BE49-F238E27FC236}">
                <a16:creationId xmlns:a16="http://schemas.microsoft.com/office/drawing/2014/main" id="{77499805-553E-4330-8E95-582DDBD9802C}"/>
              </a:ext>
            </a:extLst>
          </p:cNvPr>
          <p:cNvSpPr>
            <a:spLocks noGrp="1" noChangeArrowheads="1"/>
          </p:cNvSpPr>
          <p:nvPr>
            <p:ph sz="half" idx="10"/>
          </p:nvPr>
        </p:nvSpPr>
        <p:spPr>
          <a:xfrm>
            <a:off x="617518" y="2111825"/>
            <a:ext cx="10736282" cy="455918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3200" u="sng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celkové příjmy MSK 40 mld. Kč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b="0" i="1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32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320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320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 toho příjmy ze sdílených daní 12,6 mld. Kč</a:t>
            </a:r>
          </a:p>
          <a:p>
            <a:pPr eaLnBrk="1" hangingPunct="1">
              <a:buFontTx/>
              <a:buNone/>
            </a:pPr>
            <a:endParaRPr lang="cs-CZ" altLang="cs-CZ" b="0" i="1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b="0" i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			</a:t>
            </a:r>
          </a:p>
          <a:p>
            <a:pPr marL="457200" lvl="1" indent="0" algn="just" eaLnBrk="1" hangingPunct="1">
              <a:buFont typeface="Arial" panose="020B0604020202020204" pitchFamily="34" charset="0"/>
              <a:buNone/>
            </a:pPr>
            <a:endParaRPr lang="cs-CZ" altLang="cs-CZ" sz="2000" b="1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4" name="Nadpis 1">
            <a:extLst>
              <a:ext uri="{FF2B5EF4-FFF2-40B4-BE49-F238E27FC236}">
                <a16:creationId xmlns:a16="http://schemas.microsoft.com/office/drawing/2014/main" id="{1BF06C70-5478-42E1-8CCD-29F377B639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7518" y="18699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b="1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Příjmy 2026</a:t>
            </a:r>
          </a:p>
        </p:txBody>
      </p:sp>
      <p:sp>
        <p:nvSpPr>
          <p:cNvPr id="3" name="Zástupný symbol pro číslo snímku 1">
            <a:extLst>
              <a:ext uri="{FF2B5EF4-FFF2-40B4-BE49-F238E27FC236}">
                <a16:creationId xmlns:a16="http://schemas.microsoft.com/office/drawing/2014/main" id="{8A39075F-641C-7A27-C528-1CDC80CF7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Zástupný obsah 2">
            <a:extLst>
              <a:ext uri="{FF2B5EF4-FFF2-40B4-BE49-F238E27FC236}">
                <a16:creationId xmlns:a16="http://schemas.microsoft.com/office/drawing/2014/main" id="{7A3354B3-3B73-419C-B636-F71733F0A3F6}"/>
              </a:ext>
            </a:extLst>
          </p:cNvPr>
          <p:cNvSpPr>
            <a:spLocks noGrp="1" noChangeArrowheads="1"/>
          </p:cNvSpPr>
          <p:nvPr>
            <p:ph sz="half" idx="10"/>
          </p:nvPr>
        </p:nvSpPr>
        <p:spPr>
          <a:xfrm>
            <a:off x="724396" y="1350498"/>
            <a:ext cx="10629404" cy="455918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altLang="cs-CZ" sz="2400" b="0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         ve výši </a:t>
            </a:r>
            <a:r>
              <a:rPr lang="cs-CZ" altLang="cs-CZ" sz="3200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2,9 mld. Kč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400" u="sng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400" u="sng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cs-CZ" altLang="cs-CZ" sz="2800" u="sng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Struktura financování:</a:t>
            </a:r>
          </a:p>
          <a:p>
            <a:pPr marL="536575" lvl="1" indent="-450850" eaLnBrk="1" hangingPunct="1">
              <a:buBlip>
                <a:blip r:embed="rId3"/>
              </a:buBlip>
              <a:defRPr/>
            </a:pPr>
            <a:r>
              <a:rPr lang="cs-CZ" altLang="cs-CZ" sz="2800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2,83 mld. Kč - úspory rozpočtu 2025 a peněžní fondy kraje,</a:t>
            </a:r>
          </a:p>
          <a:p>
            <a:pPr marL="536575" lvl="1" indent="-450850" eaLnBrk="1" hangingPunct="1">
              <a:buBlip>
                <a:blip r:embed="rId3"/>
              </a:buBlip>
              <a:defRPr/>
            </a:pPr>
            <a:r>
              <a:rPr lang="cs-CZ" altLang="cs-CZ" sz="2800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0,05 mld. Kč - úvěry (rozdíl čerpání a splátek úvěrů). </a:t>
            </a:r>
          </a:p>
          <a:p>
            <a:pPr marL="85725" lvl="1" eaLnBrk="1" hangingPunct="1">
              <a:defRPr/>
            </a:pPr>
            <a:endParaRPr lang="cs-CZ" altLang="cs-CZ" sz="2800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400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cs-CZ" altLang="cs-CZ" sz="2800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 algn="just" eaLnBrk="1" hangingPunct="1">
              <a:buFont typeface="Arial" panose="020B0604020202020204" pitchFamily="34" charset="0"/>
              <a:buNone/>
              <a:defRPr/>
            </a:pPr>
            <a:endParaRPr lang="cs-CZ" altLang="cs-CZ" sz="20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98" name="Nadpis 1">
            <a:extLst>
              <a:ext uri="{FF2B5EF4-FFF2-40B4-BE49-F238E27FC236}">
                <a16:creationId xmlns:a16="http://schemas.microsoft.com/office/drawing/2014/main" id="{76116FB2-84B8-4BB0-998A-396B7BC224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4396" y="377000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b="1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Financování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9554D5CE-1D57-0D94-DDD5-D38B8754B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EB9951-ADCE-23C6-71AF-974AB36EE7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8971" y="464437"/>
            <a:ext cx="10515600" cy="13255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400" b="1">
                <a:solidFill>
                  <a:srgbClr val="1F4E79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Výdaje 2026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5D57329-7960-F725-A2B2-D14FAC014B47}"/>
              </a:ext>
            </a:extLst>
          </p:cNvPr>
          <p:cNvSpPr txBox="1"/>
          <p:nvPr/>
        </p:nvSpPr>
        <p:spPr>
          <a:xfrm>
            <a:off x="478971" y="2090172"/>
            <a:ext cx="11583593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3200" b="1" u="sng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celkové výdaje  MSK 42,9 mld. Kč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0" i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3200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 toho: </a:t>
            </a:r>
          </a:p>
          <a:p>
            <a:pPr eaLnBrk="1" hangingPunct="1"/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výdaje na samosprávné činnosti 21,6 mld. Kč</a:t>
            </a:r>
          </a:p>
          <a:p>
            <a:pPr eaLnBrk="1" hangingPunct="1">
              <a:buFontTx/>
              <a:buNone/>
            </a:pPr>
            <a:endParaRPr lang="cs-CZ" altLang="cs-CZ" sz="2000" b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příspěvek na provoz příspěvkových organizací kraje 11,7 mld. Kč</a:t>
            </a:r>
          </a:p>
          <a:p>
            <a:pPr eaLnBrk="1" hangingPunct="1">
              <a:buFontTx/>
              <a:buNone/>
            </a:pPr>
            <a:endParaRPr lang="cs-CZ" altLang="cs-CZ" sz="2000" b="1" dirty="0">
              <a:solidFill>
                <a:srgbClr val="1F4E7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výdaje na akce </a:t>
            </a:r>
            <a:r>
              <a:rPr lang="cs-CZ" altLang="cs-CZ" sz="2000" b="1" dirty="0" err="1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spolufin</a:t>
            </a:r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z EU 4 mld. Kč</a:t>
            </a: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1F4E7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reprodukce majetku kraje  3,8 mld. Kč</a:t>
            </a:r>
          </a:p>
        </p:txBody>
      </p:sp>
      <p:sp>
        <p:nvSpPr>
          <p:cNvPr id="5" name="Zástupný symbol pro číslo snímku 1">
            <a:extLst>
              <a:ext uri="{FF2B5EF4-FFF2-40B4-BE49-F238E27FC236}">
                <a16:creationId xmlns:a16="http://schemas.microsoft.com/office/drawing/2014/main" id="{D19B47CC-4A25-516B-D2DF-842746063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534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7A6F0-4B24-4E39-9464-BBEF834F7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6578" y="482599"/>
            <a:ext cx="7448197" cy="5835074"/>
          </a:xfrm>
        </p:spPr>
        <p:txBody>
          <a:bodyPr/>
          <a:lstStyle/>
          <a:p>
            <a:pPr marL="0" indent="0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</a:t>
            </a:r>
          </a:p>
          <a:p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Odvětví zdravotnictví </a:t>
            </a:r>
          </a:p>
          <a:p>
            <a:pPr marL="0" indent="0" algn="just">
              <a:buNone/>
            </a:pP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Zřízení léčebny dlouhodobě nemocných pro pacienty se zvýšeným hygienickým režimem v Nemocnici Karviná-Ráj o celkových nákladech 130 mil. Kč (v rozpočtu 2026 alokováno 15 mil. Kč)</a:t>
            </a:r>
            <a:endParaRPr lang="cs-CZ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Odvětví školství</a:t>
            </a:r>
          </a:p>
          <a:p>
            <a:pPr marL="0" indent="0" algn="just">
              <a:buNone/>
            </a:pP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Výstavba sportovního plaveckého bazénu při Sportovním gymnáziu Dany a Emila Zátopkových v Ostravě úhrnně  za 480 mil. Kč (v rozpočtu 2026 alokováno 102 mil. Kč)</a:t>
            </a:r>
            <a:endParaRPr lang="cs-CZ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Odvětví sociálních věcí</a:t>
            </a:r>
          </a:p>
          <a:p>
            <a:pPr marL="0" indent="0" algn="just">
              <a:buNone/>
            </a:pP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 budovy a spojovací chodby Máchova pro domov Duha v Novém Jičíně s celkovými náklady 412 mil. Kč (v rozpočtu 2026 alokováno 246 mil. Kč)</a:t>
            </a:r>
            <a:endParaRPr lang="cs-CZ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Odvětví dopravy</a:t>
            </a:r>
          </a:p>
          <a:p>
            <a:pPr marL="0" indent="0" algn="just">
              <a:buNone/>
            </a:pP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 vzletové a přistávací dráhy s celkovými náklady 4.053 mil. Kč  (v rozpočtu 2026 alokováno 500 mil. Kč)</a:t>
            </a:r>
          </a:p>
        </p:txBody>
      </p:sp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8E873510-E1EB-4296-B37A-370578978C7A}"/>
              </a:ext>
            </a:extLst>
          </p:cNvPr>
          <p:cNvSpPr/>
          <p:nvPr/>
        </p:nvSpPr>
        <p:spPr>
          <a:xfrm>
            <a:off x="533400" y="482599"/>
            <a:ext cx="2614613" cy="1985963"/>
          </a:xfrm>
          <a:prstGeom prst="homePlate">
            <a:avLst>
              <a:gd name="adj" fmla="val 2410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30C0C4-9320-47C3-8684-D167F9A26155}"/>
              </a:ext>
            </a:extLst>
          </p:cNvPr>
          <p:cNvSpPr txBox="1"/>
          <p:nvPr/>
        </p:nvSpPr>
        <p:spPr>
          <a:xfrm>
            <a:off x="657225" y="567639"/>
            <a:ext cx="2614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Akce Reprodukce majetku </a:t>
            </a:r>
          </a:p>
          <a:p>
            <a:r>
              <a:rPr lang="cs-CZ" sz="2800" b="1">
                <a:solidFill>
                  <a:schemeClr val="bg1"/>
                </a:solidFill>
              </a:rPr>
              <a:t>kraje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947BD37-3A74-4403-86AA-7AA60056FE4B}"/>
              </a:ext>
            </a:extLst>
          </p:cNvPr>
          <p:cNvSpPr txBox="1">
            <a:spLocks/>
          </p:cNvSpPr>
          <p:nvPr/>
        </p:nvSpPr>
        <p:spPr>
          <a:xfrm>
            <a:off x="533400" y="2839352"/>
            <a:ext cx="3203222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>
                <a:solidFill>
                  <a:srgbClr val="002060"/>
                </a:solidFill>
              </a:rPr>
              <a:t>209 akcí                ve výši 3,8 mld. Kč</a:t>
            </a:r>
          </a:p>
          <a:p>
            <a:pPr marL="0" indent="0">
              <a:buNone/>
            </a:pPr>
            <a:endParaRPr lang="cs-CZ" i="1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cs-CZ" i="1">
                <a:solidFill>
                  <a:srgbClr val="002060"/>
                </a:solidFill>
              </a:rPr>
              <a:t>a dalších</a:t>
            </a:r>
          </a:p>
          <a:p>
            <a:pPr marL="0" indent="0">
              <a:buNone/>
            </a:pPr>
            <a:r>
              <a:rPr lang="cs-CZ" i="1">
                <a:solidFill>
                  <a:srgbClr val="002060"/>
                </a:solidFill>
              </a:rPr>
              <a:t> 77 </a:t>
            </a:r>
            <a:r>
              <a:rPr lang="cs-CZ" i="1" err="1">
                <a:solidFill>
                  <a:srgbClr val="002060"/>
                </a:solidFill>
              </a:rPr>
              <a:t>investič</a:t>
            </a:r>
            <a:r>
              <a:rPr lang="cs-CZ" i="1">
                <a:solidFill>
                  <a:srgbClr val="002060"/>
                </a:solidFill>
              </a:rPr>
              <a:t>. projektů</a:t>
            </a:r>
          </a:p>
          <a:p>
            <a:pPr marL="0" indent="0">
              <a:buNone/>
            </a:pPr>
            <a:r>
              <a:rPr lang="cs-CZ" i="1">
                <a:solidFill>
                  <a:srgbClr val="002060"/>
                </a:solidFill>
              </a:rPr>
              <a:t> ve výši 3,9 mld. Kč </a:t>
            </a:r>
            <a:r>
              <a:rPr lang="cs-CZ" i="1" err="1">
                <a:solidFill>
                  <a:srgbClr val="002060"/>
                </a:solidFill>
              </a:rPr>
              <a:t>spolufin</a:t>
            </a:r>
            <a:r>
              <a:rPr lang="cs-CZ" i="1">
                <a:solidFill>
                  <a:srgbClr val="002060"/>
                </a:solidFill>
              </a:rPr>
              <a:t>. z EU</a:t>
            </a:r>
            <a:endParaRPr lang="cs-CZ"/>
          </a:p>
        </p:txBody>
      </p:sp>
      <p:sp>
        <p:nvSpPr>
          <p:cNvPr id="8" name="Zástupný symbol pro číslo snímku 1">
            <a:extLst>
              <a:ext uri="{FF2B5EF4-FFF2-40B4-BE49-F238E27FC236}">
                <a16:creationId xmlns:a16="http://schemas.microsoft.com/office/drawing/2014/main" id="{AC5D7766-6E00-2288-BDDF-8DE58BAC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8448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B7A6F0-4B24-4E39-9464-BBEF834F7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463" y="482599"/>
            <a:ext cx="7791138" cy="5455906"/>
          </a:xfrm>
        </p:spPr>
        <p:txBody>
          <a:bodyPr/>
          <a:lstStyle/>
          <a:p>
            <a:pPr marL="0" indent="0">
              <a:buNone/>
            </a:pPr>
            <a:r>
              <a:rPr lang="cs-CZ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Např.</a:t>
            </a:r>
          </a:p>
          <a:p>
            <a:r>
              <a:rPr lang="cs-CZ" sz="1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Operační</a:t>
            </a:r>
            <a:r>
              <a:rPr lang="cs-CZ" sz="1800" b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Spravedlivá transformace </a:t>
            </a:r>
          </a:p>
          <a:p>
            <a:pPr marL="0" indent="0" algn="just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Černá kostka 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Centrum digitalizace, vědy a inovací s celkovými výdaji 2.250 mil. Kč (v rozpočtu 2026 alokováno 1.182 mil. Kč)</a:t>
            </a:r>
          </a:p>
          <a:p>
            <a:pPr marL="0" indent="0" algn="just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Technická a podnikatelská akademie (TPA) 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Inovační centrum pro transformaci vzdělávání s </a:t>
            </a:r>
            <a:r>
              <a:rPr lang="cs-CZ" sz="1800" b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výdaji ve výši 1.140 mil. Kč   (v rozpočtu 2026 alokováno 337 mil. Kč)</a:t>
            </a:r>
          </a:p>
          <a:p>
            <a:pPr marL="0" indent="0" algn="just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POHO Park Gabriela 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celkovými výdaji ve výši 613 mil. Kč (v rozpočtu 2026 alokováno 103 mil. Kč)</a:t>
            </a:r>
          </a:p>
          <a:p>
            <a:pPr marL="0" indent="0">
              <a:buNone/>
            </a:pPr>
            <a:endParaRPr lang="cs-CZ" sz="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Integrovaný regionální operační program</a:t>
            </a:r>
          </a:p>
          <a:p>
            <a:pPr marL="0" indent="0" algn="just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Rekonstrukce a modernizace vybraných silnic v MSK 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celkem za 640 mil. Kč (v rozpočtu 2026 alokováno 415 mil. Kč)</a:t>
            </a:r>
            <a:endParaRPr lang="cs-CZ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Transformace sociálních zařízení 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Opavě, Kravařích, Mokrých Lazcích a v Ostravě za celkem 514 mil. Kč (v rozpočtu 2026 alokováno 156 mil. Kč)</a:t>
            </a:r>
          </a:p>
          <a:p>
            <a:pPr marL="0" indent="0" algn="just">
              <a:buNone/>
            </a:pPr>
            <a:r>
              <a:rPr lang="cs-CZ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Městečko bezpečí </a:t>
            </a:r>
            <a:r>
              <a:rPr lang="cs-CZ" sz="18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celkem za 231 mil. Kč (v rozpočtu 2026 alokováno 179 mil. Kč)</a:t>
            </a:r>
          </a:p>
        </p:txBody>
      </p:sp>
      <p:sp>
        <p:nvSpPr>
          <p:cNvPr id="5" name="Šipka: pětiúhelník 4">
            <a:extLst>
              <a:ext uri="{FF2B5EF4-FFF2-40B4-BE49-F238E27FC236}">
                <a16:creationId xmlns:a16="http://schemas.microsoft.com/office/drawing/2014/main" id="{8E873510-E1EB-4296-B37A-370578978C7A}"/>
              </a:ext>
            </a:extLst>
          </p:cNvPr>
          <p:cNvSpPr/>
          <p:nvPr/>
        </p:nvSpPr>
        <p:spPr>
          <a:xfrm>
            <a:off x="533400" y="482599"/>
            <a:ext cx="2922319" cy="1985963"/>
          </a:xfrm>
          <a:prstGeom prst="homePlate">
            <a:avLst>
              <a:gd name="adj" fmla="val 2410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30C0C4-9320-47C3-8684-D167F9A26155}"/>
              </a:ext>
            </a:extLst>
          </p:cNvPr>
          <p:cNvSpPr txBox="1"/>
          <p:nvPr/>
        </p:nvSpPr>
        <p:spPr>
          <a:xfrm>
            <a:off x="657225" y="714376"/>
            <a:ext cx="2922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>
                <a:solidFill>
                  <a:schemeClr val="bg1"/>
                </a:solidFill>
              </a:rPr>
              <a:t>Akce spolufinancované </a:t>
            </a:r>
          </a:p>
          <a:p>
            <a:r>
              <a:rPr lang="cs-CZ" sz="2800" b="1">
                <a:solidFill>
                  <a:schemeClr val="bg1"/>
                </a:solidFill>
              </a:rPr>
              <a:t>z EU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947BD37-3A74-4403-86AA-7AA60056FE4B}"/>
              </a:ext>
            </a:extLst>
          </p:cNvPr>
          <p:cNvSpPr txBox="1">
            <a:spLocks/>
          </p:cNvSpPr>
          <p:nvPr/>
        </p:nvSpPr>
        <p:spPr>
          <a:xfrm>
            <a:off x="533400" y="2892435"/>
            <a:ext cx="292231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>
                <a:solidFill>
                  <a:srgbClr val="002060"/>
                </a:solidFill>
              </a:rPr>
              <a:t>cca 103 projektů v objemu 3,99 mld. Kč</a:t>
            </a:r>
          </a:p>
          <a:p>
            <a:endParaRPr lang="cs-CZ" i="1">
              <a:solidFill>
                <a:srgbClr val="002060"/>
              </a:solidFill>
            </a:endParaRPr>
          </a:p>
          <a:p>
            <a:r>
              <a:rPr lang="cs-CZ" i="1">
                <a:solidFill>
                  <a:srgbClr val="002060"/>
                </a:solidFill>
              </a:rPr>
              <a:t>na přípravu nových projektů 70 mil. Kč</a:t>
            </a:r>
            <a:endParaRPr lang="cs-CZ" i="1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cs-CZ" i="1">
              <a:solidFill>
                <a:srgbClr val="00206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cs-CZ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Zástupný symbol pro číslo snímku 1">
            <a:extLst>
              <a:ext uri="{FF2B5EF4-FFF2-40B4-BE49-F238E27FC236}">
                <a16:creationId xmlns:a16="http://schemas.microsoft.com/office/drawing/2014/main" id="{FF628F7E-FE1E-DA7C-5B4F-49E7DF04C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275" y="6418263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1899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10ADCC9F90245B07AA7E6B1C2698A" ma:contentTypeVersion="3" ma:contentTypeDescription="Create a new document." ma:contentTypeScope="" ma:versionID="753024d063d89abee51306dbcb4e2632">
  <xsd:schema xmlns:xsd="http://www.w3.org/2001/XMLSchema" xmlns:xs="http://www.w3.org/2001/XMLSchema" xmlns:p="http://schemas.microsoft.com/office/2006/metadata/properties" xmlns:ns2="a9a15688-35fe-4b1d-b817-b1b239579faf" targetNamespace="http://schemas.microsoft.com/office/2006/metadata/properties" ma:root="true" ma:fieldsID="bf83f885df16c0ef887934b23ebd8dc0" ns2:_="">
    <xsd:import namespace="a9a15688-35fe-4b1d-b817-b1b239579f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15688-35fe-4b1d-b817-b1b239579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70C4A7-9991-4D27-B824-E846D4F4D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D749A6-0155-48A2-B81E-5B648E9BA257}">
  <ds:schemaRefs>
    <ds:schemaRef ds:uri="http://purl.org/dc/dcmitype/"/>
    <ds:schemaRef ds:uri="http://purl.org/dc/elements/1.1/"/>
    <ds:schemaRef ds:uri="http://purl.org/dc/terms/"/>
    <ds:schemaRef ds:uri="a9a15688-35fe-4b1d-b817-b1b239579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9B0313-0957-4360-8C46-B21DD1CACCFF}">
  <ds:schemaRefs>
    <ds:schemaRef ds:uri="a9a15688-35fe-4b1d-b817-b1b239579f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1894</Words>
  <Application>Microsoft Office PowerPoint</Application>
  <PresentationFormat>Širokoúhlá obrazovka</PresentationFormat>
  <Paragraphs>212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Motiv Office</vt:lpstr>
      <vt:lpstr>Návrh rozpočtu kraje</vt:lpstr>
      <vt:lpstr>ROZPOČET kraje                  na rok 2026</vt:lpstr>
      <vt:lpstr>Prezentace aplikace PowerPoint</vt:lpstr>
      <vt:lpstr>Prezentace aplikace PowerPoint</vt:lpstr>
      <vt:lpstr>Příjmy 2026</vt:lpstr>
      <vt:lpstr>Financování</vt:lpstr>
      <vt:lpstr>Výdaje 2026</vt:lpstr>
      <vt:lpstr>Prezentace aplikace PowerPoint</vt:lpstr>
      <vt:lpstr>Prezentace aplikace PowerPoint</vt:lpstr>
      <vt:lpstr>Střednědobý výhled rozpočtu kraje na léta 2027–2029</vt:lpstr>
      <vt:lpstr>Prezentace aplikace PowerPoint</vt:lpstr>
      <vt:lpstr>Zveřejnění návrhu  a připomínky občanů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Sablona</dc:title>
  <dc:creator>Alena Srokova</dc:creator>
  <cp:lastModifiedBy>Valová Jana</cp:lastModifiedBy>
  <cp:revision>1</cp:revision>
  <cp:lastPrinted>2025-12-11T08:23:07Z</cp:lastPrinted>
  <dcterms:created xsi:type="dcterms:W3CDTF">2019-09-23T17:43:58Z</dcterms:created>
  <dcterms:modified xsi:type="dcterms:W3CDTF">2025-12-11T12:04:38Z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15ad6d0-798b-44f9-b3fd-112ad6275fb4_Enabled">
    <vt:lpwstr>true</vt:lpwstr>
  </property>
  <property fmtid="{D5CDD505-2E9C-101B-9397-08002B2CF9AE}" pid="3" name="MSIP_Label_215ad6d0-798b-44f9-b3fd-112ad6275fb4_SetDate">
    <vt:lpwstr>2022-06-22T07:01:56Z</vt:lpwstr>
  </property>
  <property fmtid="{D5CDD505-2E9C-101B-9397-08002B2CF9AE}" pid="4" name="MSIP_Label_215ad6d0-798b-44f9-b3fd-112ad6275fb4_Method">
    <vt:lpwstr>Standard</vt:lpwstr>
  </property>
  <property fmtid="{D5CDD505-2E9C-101B-9397-08002B2CF9AE}" pid="5" name="MSIP_Label_215ad6d0-798b-44f9-b3fd-112ad6275fb4_Name">
    <vt:lpwstr>Neveřejná informace (popis)</vt:lpwstr>
  </property>
  <property fmtid="{D5CDD505-2E9C-101B-9397-08002B2CF9AE}" pid="6" name="MSIP_Label_215ad6d0-798b-44f9-b3fd-112ad6275fb4_SiteId">
    <vt:lpwstr>39f24d0b-aa30-4551-8e81-43c77cf1000e</vt:lpwstr>
  </property>
  <property fmtid="{D5CDD505-2E9C-101B-9397-08002B2CF9AE}" pid="7" name="MSIP_Label_215ad6d0-798b-44f9-b3fd-112ad6275fb4_ActionId">
    <vt:lpwstr>1d68613b-e4d2-401b-b0e8-fa9ea2b3274b</vt:lpwstr>
  </property>
  <property fmtid="{D5CDD505-2E9C-101B-9397-08002B2CF9AE}" pid="8" name="MSIP_Label_215ad6d0-798b-44f9-b3fd-112ad6275fb4_ContentBits">
    <vt:lpwstr>2</vt:lpwstr>
  </property>
  <property fmtid="{D5CDD505-2E9C-101B-9397-08002B2CF9AE}" pid="9" name="ContentTypeId">
    <vt:lpwstr>0x010100A5310ADCC9F90245B07AA7E6B1C2698A</vt:lpwstr>
  </property>
</Properties>
</file>